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Default Extension="xlsx" ContentType="application/vnd.openxmlformats-officedocument.spreadsheetml.sheet"/>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Default Extension="vml" ContentType="application/vnd.openxmlformats-officedocument.vmlDrawing"/>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2"/>
  </p:notesMasterIdLst>
  <p:handoutMasterIdLst>
    <p:handoutMasterId r:id="rId33"/>
  </p:handoutMasterIdLst>
  <p:sldIdLst>
    <p:sldId id="519" r:id="rId2"/>
    <p:sldId id="471" r:id="rId3"/>
    <p:sldId id="577" r:id="rId4"/>
    <p:sldId id="521" r:id="rId5"/>
    <p:sldId id="594" r:id="rId6"/>
    <p:sldId id="576" r:id="rId7"/>
    <p:sldId id="597" r:id="rId8"/>
    <p:sldId id="524" r:id="rId9"/>
    <p:sldId id="578" r:id="rId10"/>
    <p:sldId id="595" r:id="rId11"/>
    <p:sldId id="596" r:id="rId12"/>
    <p:sldId id="527" r:id="rId13"/>
    <p:sldId id="580" r:id="rId14"/>
    <p:sldId id="581" r:id="rId15"/>
    <p:sldId id="582" r:id="rId16"/>
    <p:sldId id="583" r:id="rId17"/>
    <p:sldId id="584" r:id="rId18"/>
    <p:sldId id="586" r:id="rId19"/>
    <p:sldId id="598" r:id="rId20"/>
    <p:sldId id="531" r:id="rId21"/>
    <p:sldId id="532" r:id="rId22"/>
    <p:sldId id="535" r:id="rId23"/>
    <p:sldId id="588" r:id="rId24"/>
    <p:sldId id="589" r:id="rId25"/>
    <p:sldId id="590" r:id="rId26"/>
    <p:sldId id="540" r:id="rId27"/>
    <p:sldId id="591" r:id="rId28"/>
    <p:sldId id="548" r:id="rId29"/>
    <p:sldId id="592" r:id="rId30"/>
    <p:sldId id="561" r:id="rId31"/>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128"/>
        <a:cs typeface="+mn-cs"/>
      </a:defRPr>
    </a:lvl5pPr>
    <a:lvl6pPr marL="2286000" algn="l" defTabSz="914400" rtl="0" eaLnBrk="1" latinLnBrk="0" hangingPunct="1">
      <a:defRPr sz="2400" kern="1200">
        <a:solidFill>
          <a:schemeClr val="tx1"/>
        </a:solidFill>
        <a:latin typeface="Arial" charset="0"/>
        <a:ea typeface="ＭＳ Ｐゴシック" charset="-128"/>
        <a:cs typeface="+mn-cs"/>
      </a:defRPr>
    </a:lvl6pPr>
    <a:lvl7pPr marL="2743200" algn="l" defTabSz="914400" rtl="0" eaLnBrk="1" latinLnBrk="0" hangingPunct="1">
      <a:defRPr sz="2400" kern="1200">
        <a:solidFill>
          <a:schemeClr val="tx1"/>
        </a:solidFill>
        <a:latin typeface="Arial" charset="0"/>
        <a:ea typeface="ＭＳ Ｐゴシック" charset="-128"/>
        <a:cs typeface="+mn-cs"/>
      </a:defRPr>
    </a:lvl7pPr>
    <a:lvl8pPr marL="3200400" algn="l" defTabSz="914400" rtl="0" eaLnBrk="1" latinLnBrk="0" hangingPunct="1">
      <a:defRPr sz="2400" kern="1200">
        <a:solidFill>
          <a:schemeClr val="tx1"/>
        </a:solidFill>
        <a:latin typeface="Arial" charset="0"/>
        <a:ea typeface="ＭＳ Ｐゴシック" charset="-128"/>
        <a:cs typeface="+mn-cs"/>
      </a:defRPr>
    </a:lvl8pPr>
    <a:lvl9pPr marL="3657600" algn="l" defTabSz="914400" rtl="0" eaLnBrk="1" latinLnBrk="0" hangingPunct="1">
      <a:defRPr sz="2400" kern="1200">
        <a:solidFill>
          <a:schemeClr val="tx1"/>
        </a:solidFill>
        <a:latin typeface="Arial" charset="0"/>
        <a:ea typeface="ＭＳ Ｐゴシック"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showPr>
  <p:clrMru>
    <a:srgbClr val="66FF99"/>
    <a:srgbClr val="99FFCC"/>
    <a:srgbClr val="FFCCFF"/>
    <a:srgbClr val="FFFF00"/>
    <a:srgbClr val="FF5050"/>
    <a:srgbClr val="FFFF66"/>
    <a:srgbClr val="003399"/>
    <a:srgbClr val="CC66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49" autoAdjust="0"/>
    <p:restoredTop sz="34584" autoAdjust="0"/>
  </p:normalViewPr>
  <p:slideViewPr>
    <p:cSldViewPr snapToGrid="0">
      <p:cViewPr varScale="1">
        <p:scale>
          <a:sx n="37" d="100"/>
          <a:sy n="37" d="100"/>
        </p:scale>
        <p:origin x="-2376" y="-72"/>
      </p:cViewPr>
      <p:guideLst>
        <p:guide orient="horz" pos="2160"/>
        <p:guide pos="2880"/>
      </p:guideLst>
    </p:cSldViewPr>
  </p:slideViewPr>
  <p:outlineViewPr>
    <p:cViewPr>
      <p:scale>
        <a:sx n="33" d="100"/>
        <a:sy n="33" d="100"/>
      </p:scale>
      <p:origin x="0" y="53502"/>
    </p:cViewPr>
  </p:outlineViewPr>
  <p:notesTextViewPr>
    <p:cViewPr>
      <p:scale>
        <a:sx n="150" d="100"/>
        <a:sy n="150" d="100"/>
      </p:scale>
      <p:origin x="0" y="0"/>
    </p:cViewPr>
  </p:notesTextViewPr>
  <p:sorterViewPr>
    <p:cViewPr>
      <p:scale>
        <a:sx n="90" d="100"/>
        <a:sy n="90" d="100"/>
      </p:scale>
      <p:origin x="0" y="234"/>
    </p:cViewPr>
  </p:sorterViewPr>
  <p:notesViewPr>
    <p:cSldViewPr snapToGrid="0">
      <p:cViewPr varScale="1">
        <p:scale>
          <a:sx n="75" d="100"/>
          <a:sy n="75" d="100"/>
        </p:scale>
        <p:origin x="-1866" y="-96"/>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atin typeface="Arial" pitchFamily="34" charset="0"/>
                <a:ea typeface="ＭＳ Ｐゴシック" pitchFamily="50" charset="-128"/>
              </a:defRPr>
            </a:lvl1pPr>
          </a:lstStyle>
          <a:p>
            <a:pPr>
              <a:defRPr/>
            </a:pPr>
            <a:endParaRPr lang="en-US" altLang="ja-JP"/>
          </a:p>
        </p:txBody>
      </p:sp>
      <p:sp>
        <p:nvSpPr>
          <p:cNvPr id="1638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atin typeface="Arial" pitchFamily="34" charset="0"/>
                <a:ea typeface="ＭＳ Ｐゴシック" pitchFamily="50" charset="-128"/>
              </a:defRPr>
            </a:lvl1pPr>
          </a:lstStyle>
          <a:p>
            <a:pPr>
              <a:defRPr/>
            </a:pPr>
            <a:endParaRPr lang="en-US" altLang="ja-JP"/>
          </a:p>
        </p:txBody>
      </p:sp>
      <p:sp>
        <p:nvSpPr>
          <p:cNvPr id="1638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atin typeface="Arial" pitchFamily="34" charset="0"/>
                <a:ea typeface="ＭＳ Ｐゴシック" pitchFamily="50" charset="-128"/>
              </a:defRPr>
            </a:lvl1pPr>
          </a:lstStyle>
          <a:p>
            <a:pPr>
              <a:defRPr/>
            </a:pPr>
            <a:endParaRPr lang="en-US" altLang="ja-JP"/>
          </a:p>
        </p:txBody>
      </p:sp>
      <p:sp>
        <p:nvSpPr>
          <p:cNvPr id="1638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atin typeface="Arial" pitchFamily="34" charset="0"/>
                <a:ea typeface="ＭＳ Ｐゴシック" pitchFamily="50" charset="-128"/>
              </a:defRPr>
            </a:lvl1pPr>
          </a:lstStyle>
          <a:p>
            <a:pPr>
              <a:defRPr/>
            </a:pPr>
            <a:fld id="{1514E629-2B30-4F7C-9890-A693C4AD88E0}" type="slidenum">
              <a:rPr lang="ja-JP" altLang="en-US"/>
              <a:pPr>
                <a:defRPr/>
              </a:pPr>
              <a:t>&lt;#&gt;</a:t>
            </a:fld>
            <a:endParaRPr lang="en-US" altLang="ja-JP"/>
          </a:p>
        </p:txBody>
      </p:sp>
    </p:spTree>
  </p:cSld>
  <p:clrMap bg1="lt1" tx1="dk1" bg2="lt2" tx2="dk2" accent1="accent1" accent2="accent2" accent3="accent3" accent4="accent4" accent5="accent5" accent6="accent6" hlink="hlink" folHlink="folHlink"/>
</p:handoutMaster>
</file>

<file path=ppt/media/image1.jpeg>
</file>

<file path=ppt/media/image12.png>
</file>

<file path=ppt/media/image13.png>
</file>

<file path=ppt/media/image14.png>
</file>

<file path=ppt/media/image2.jpeg>
</file>

<file path=ppt/media/image24.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atin typeface="Arial" pitchFamily="34" charset="0"/>
                <a:ea typeface="ＭＳ Ｐゴシック" pitchFamily="50" charset="-128"/>
              </a:defRPr>
            </a:lvl1pPr>
          </a:lstStyle>
          <a:p>
            <a:pPr>
              <a:defRPr/>
            </a:pPr>
            <a:endParaRPr lang="en-US" altLang="ja-JP"/>
          </a:p>
        </p:txBody>
      </p:sp>
      <p:sp>
        <p:nvSpPr>
          <p:cNvPr id="5123"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atin typeface="Arial" pitchFamily="34" charset="0"/>
                <a:ea typeface="ＭＳ Ｐゴシック" pitchFamily="50" charset="-128"/>
              </a:defRPr>
            </a:lvl1pPr>
          </a:lstStyle>
          <a:p>
            <a:pPr>
              <a:defRPr/>
            </a:pPr>
            <a:endParaRPr lang="en-US" altLang="ja-JP"/>
          </a:p>
        </p:txBody>
      </p:sp>
      <p:sp>
        <p:nvSpPr>
          <p:cNvPr id="5939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ja-JP" noProof="0" smtClean="0"/>
              <a:t>Click to edit Master text styles</a:t>
            </a:r>
          </a:p>
          <a:p>
            <a:pPr lvl="1"/>
            <a:r>
              <a:rPr lang="en-US" altLang="ja-JP" noProof="0" smtClean="0"/>
              <a:t>Second level</a:t>
            </a:r>
          </a:p>
          <a:p>
            <a:pPr lvl="2"/>
            <a:r>
              <a:rPr lang="en-US" altLang="ja-JP" noProof="0" smtClean="0"/>
              <a:t>Third level</a:t>
            </a:r>
          </a:p>
          <a:p>
            <a:pPr lvl="3"/>
            <a:r>
              <a:rPr lang="en-US" altLang="ja-JP" noProof="0" smtClean="0"/>
              <a:t>Fourth level</a:t>
            </a:r>
          </a:p>
          <a:p>
            <a:pPr lvl="4"/>
            <a:r>
              <a:rPr lang="en-US" altLang="ja-JP" noProof="0" smtClean="0"/>
              <a:t>Fifth level</a:t>
            </a:r>
          </a:p>
        </p:txBody>
      </p:sp>
      <p:sp>
        <p:nvSpPr>
          <p:cNvPr id="5126"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atin typeface="Arial" pitchFamily="34" charset="0"/>
                <a:ea typeface="ＭＳ Ｐゴシック" pitchFamily="50" charset="-128"/>
              </a:defRPr>
            </a:lvl1pPr>
          </a:lstStyle>
          <a:p>
            <a:pPr>
              <a:defRPr/>
            </a:pPr>
            <a:endParaRPr lang="en-US" altLang="ja-JP"/>
          </a:p>
        </p:txBody>
      </p:sp>
      <p:sp>
        <p:nvSpPr>
          <p:cNvPr id="5127"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atin typeface="Arial" pitchFamily="34" charset="0"/>
                <a:ea typeface="ＭＳ Ｐゴシック" pitchFamily="50" charset="-128"/>
              </a:defRPr>
            </a:lvl1pPr>
          </a:lstStyle>
          <a:p>
            <a:pPr>
              <a:defRPr/>
            </a:pPr>
            <a:fld id="{460C785E-59CA-4200-8444-CE309961F03E}" type="slidenum">
              <a:rPr lang="ja-JP" altLang="en-US"/>
              <a:pPr>
                <a:defRPr/>
              </a:pPr>
              <a:t>&lt;#&gt;</a:t>
            </a:fld>
            <a:endParaRPr lang="en-US" altLang="ja-JP"/>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400" kern="1200">
        <a:solidFill>
          <a:schemeClr val="tx1"/>
        </a:solidFill>
        <a:latin typeface="Arial" pitchFamily="34" charset="0"/>
        <a:ea typeface="ＭＳ Ｐゴシック" pitchFamily="34" charset="-128"/>
        <a:cs typeface="+mn-cs"/>
      </a:defRPr>
    </a:lvl1pPr>
    <a:lvl2pPr marL="457200" algn="l" rtl="0" eaLnBrk="0" fontAlgn="base" hangingPunct="0">
      <a:spcBef>
        <a:spcPct val="30000"/>
      </a:spcBef>
      <a:spcAft>
        <a:spcPct val="0"/>
      </a:spcAft>
      <a:defRPr sz="2400" kern="1200">
        <a:solidFill>
          <a:schemeClr val="tx1"/>
        </a:solidFill>
        <a:latin typeface="Arial" pitchFamily="34" charset="0"/>
        <a:ea typeface="ＭＳ Ｐゴシック" pitchFamily="34" charset="-128"/>
        <a:cs typeface="+mn-cs"/>
      </a:defRPr>
    </a:lvl2pPr>
    <a:lvl3pPr marL="914400" algn="l" rtl="0" eaLnBrk="0" fontAlgn="base" hangingPunct="0">
      <a:spcBef>
        <a:spcPct val="30000"/>
      </a:spcBef>
      <a:spcAft>
        <a:spcPct val="0"/>
      </a:spcAft>
      <a:defRPr sz="2400" kern="1200">
        <a:solidFill>
          <a:schemeClr val="tx1"/>
        </a:solidFill>
        <a:latin typeface="Arial" pitchFamily="34" charset="0"/>
        <a:ea typeface="ＭＳ Ｐゴシック" pitchFamily="34" charset="-128"/>
        <a:cs typeface="+mn-cs"/>
      </a:defRPr>
    </a:lvl3pPr>
    <a:lvl4pPr marL="1371600" algn="l" rtl="0" eaLnBrk="0" fontAlgn="base" hangingPunct="0">
      <a:spcBef>
        <a:spcPct val="30000"/>
      </a:spcBef>
      <a:spcAft>
        <a:spcPct val="0"/>
      </a:spcAft>
      <a:defRPr sz="2400" kern="1200">
        <a:solidFill>
          <a:schemeClr val="tx1"/>
        </a:solidFill>
        <a:latin typeface="Arial" pitchFamily="34" charset="0"/>
        <a:ea typeface="ＭＳ Ｐゴシック" pitchFamily="34" charset="-128"/>
        <a:cs typeface="+mn-cs"/>
      </a:defRPr>
    </a:lvl4pPr>
    <a:lvl5pPr marL="1828800" algn="l" rtl="0" eaLnBrk="0" fontAlgn="base" hangingPunct="0">
      <a:spcBef>
        <a:spcPct val="30000"/>
      </a:spcBef>
      <a:spcAft>
        <a:spcPct val="0"/>
      </a:spcAft>
      <a:defRPr sz="24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p:spPr>
        <p:txBody>
          <a:bodyPr/>
          <a:lstStyle/>
          <a:p>
            <a:fld id="{CE5FC895-C052-4A6F-81B8-DADDB0979164}" type="slidenum">
              <a:rPr lang="ja-JP" altLang="en-US" smtClean="0">
                <a:latin typeface="Arial" charset="0"/>
                <a:ea typeface="ＭＳ Ｐゴシック" charset="-128"/>
              </a:rPr>
              <a:pPr/>
              <a:t>1</a:t>
            </a:fld>
            <a:endParaRPr lang="en-US" altLang="ja-JP" smtClean="0">
              <a:latin typeface="Arial" charset="0"/>
              <a:ea typeface="ＭＳ Ｐゴシック" charset="-128"/>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noFill/>
          <a:ln/>
        </p:spPr>
        <p:txBody>
          <a:bodyPr/>
          <a:lstStyle/>
          <a:p>
            <a:pPr eaLnBrk="1" hangingPunct="1"/>
            <a:endParaRPr lang="en-US" altLang="ja-JP" sz="8800" smtClean="0">
              <a:latin typeface="Arial" charset="0"/>
              <a:ea typeface="ＭＳ Ｐゴシック"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p:spPr>
        <p:txBody>
          <a:bodyPr/>
          <a:lstStyle/>
          <a:p>
            <a:fld id="{16CA7FA5-FD6D-48BB-A424-C87D5B028EBF}" type="slidenum">
              <a:rPr lang="ja-JP" altLang="en-US" smtClean="0">
                <a:latin typeface="Arial" charset="0"/>
                <a:ea typeface="ＭＳ Ｐゴシック" charset="-128"/>
              </a:rPr>
              <a:pPr/>
              <a:t>10</a:t>
            </a:fld>
            <a:endParaRPr lang="en-US" altLang="ja-JP" smtClean="0">
              <a:latin typeface="Arial" charset="0"/>
              <a:ea typeface="ＭＳ Ｐゴシック" charset="-128"/>
            </a:endParaRPr>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noFill/>
          <a:ln/>
        </p:spPr>
        <p:txBody>
          <a:bodyPr/>
          <a:lstStyle/>
          <a:p>
            <a:pPr eaLnBrk="1" hangingPunct="1"/>
            <a:endParaRPr lang="en-US" altLang="ja-JP" dirty="0" smtClean="0">
              <a:latin typeface="Arial" charset="0"/>
              <a:ea typeface="ＭＳ Ｐゴシック" charset="-128"/>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p:spPr>
        <p:txBody>
          <a:bodyPr/>
          <a:lstStyle/>
          <a:p>
            <a:fld id="{D0289D58-A33E-45C6-9613-6E28543E6F69}" type="slidenum">
              <a:rPr lang="ja-JP" altLang="en-US" smtClean="0">
                <a:latin typeface="Arial" charset="0"/>
                <a:ea typeface="ＭＳ Ｐゴシック" charset="-128"/>
              </a:rPr>
              <a:pPr/>
              <a:t>11</a:t>
            </a:fld>
            <a:endParaRPr lang="en-US" altLang="ja-JP" smtClean="0">
              <a:latin typeface="Arial" charset="0"/>
              <a:ea typeface="ＭＳ Ｐゴシック" charset="-128"/>
            </a:endParaRPr>
          </a:p>
        </p:txBody>
      </p:sp>
      <p:sp>
        <p:nvSpPr>
          <p:cNvPr id="89091" name="Rectangle 2"/>
          <p:cNvSpPr>
            <a:spLocks noGrp="1" noRot="1" noChangeAspect="1" noChangeArrowheads="1" noTextEdit="1"/>
          </p:cNvSpPr>
          <p:nvPr>
            <p:ph type="sldImg"/>
          </p:nvPr>
        </p:nvSpPr>
        <p:spPr>
          <a:ln/>
        </p:spPr>
      </p:sp>
      <p:sp>
        <p:nvSpPr>
          <p:cNvPr id="89092" name="Rectangle 3"/>
          <p:cNvSpPr>
            <a:spLocks noGrp="1" noChangeArrowheads="1"/>
          </p:cNvSpPr>
          <p:nvPr>
            <p:ph type="body" idx="1"/>
          </p:nvPr>
        </p:nvSpPr>
        <p:spPr>
          <a:noFill/>
          <a:ln/>
        </p:spPr>
        <p:txBody>
          <a:bodyPr/>
          <a:lstStyle/>
          <a:p>
            <a:pPr eaLnBrk="1" hangingPunct="1"/>
            <a:endParaRPr lang="ja-JP" altLang="en-US" dirty="0" smtClean="0">
              <a:latin typeface="Arial" charset="0"/>
              <a:ea typeface="ＭＳ Ｐゴシック" charset="-128"/>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a:noFill/>
        </p:spPr>
        <p:txBody>
          <a:bodyPr/>
          <a:lstStyle/>
          <a:p>
            <a:fld id="{52DF621D-41AC-4078-9420-966B13315568}" type="slidenum">
              <a:rPr lang="ja-JP" altLang="en-US" smtClean="0">
                <a:latin typeface="Arial" charset="0"/>
                <a:ea typeface="ＭＳ Ｐゴシック" charset="-128"/>
              </a:rPr>
              <a:pPr/>
              <a:t>12</a:t>
            </a:fld>
            <a:endParaRPr lang="en-US" altLang="ja-JP" smtClean="0">
              <a:latin typeface="Arial" charset="0"/>
              <a:ea typeface="ＭＳ Ｐゴシック" charset="-128"/>
            </a:endParaRPr>
          </a:p>
        </p:txBody>
      </p:sp>
      <p:sp>
        <p:nvSpPr>
          <p:cNvPr id="87043" name="Rectangle 2"/>
          <p:cNvSpPr>
            <a:spLocks noGrp="1" noRot="1" noChangeAspect="1" noChangeArrowheads="1" noTextEdit="1"/>
          </p:cNvSpPr>
          <p:nvPr>
            <p:ph type="sldImg"/>
          </p:nvPr>
        </p:nvSpPr>
        <p:spPr>
          <a:ln/>
        </p:spPr>
      </p:sp>
      <p:sp>
        <p:nvSpPr>
          <p:cNvPr id="87044" name="Rectangle 3"/>
          <p:cNvSpPr>
            <a:spLocks noGrp="1" noChangeArrowheads="1"/>
          </p:cNvSpPr>
          <p:nvPr>
            <p:ph type="body" idx="1"/>
          </p:nvPr>
        </p:nvSpPr>
        <p:spPr>
          <a:xfrm>
            <a:off x="685800" y="4343400"/>
            <a:ext cx="5486400" cy="4114800"/>
          </a:xfrm>
          <a:noFill/>
          <a:ln/>
        </p:spPr>
        <p:txBody>
          <a:bodyPr/>
          <a:lstStyle/>
          <a:p>
            <a:endParaRPr lang="en-US" altLang="ja-JP" b="1" dirty="0" smtClean="0">
              <a:latin typeface="Arial" charset="0"/>
              <a:ea typeface="ＭＳ Ｐゴシック" charset="-128"/>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sldNum" sz="quarter" idx="5"/>
          </p:nvPr>
        </p:nvSpPr>
        <p:spPr>
          <a:noFill/>
        </p:spPr>
        <p:txBody>
          <a:bodyPr/>
          <a:lstStyle/>
          <a:p>
            <a:fld id="{7C82C984-8416-4DC5-A3E6-82E016B742F1}" type="slidenum">
              <a:rPr lang="ja-JP" altLang="en-US" smtClean="0">
                <a:latin typeface="Arial" charset="0"/>
                <a:ea typeface="ＭＳ Ｐゴシック" charset="-128"/>
              </a:rPr>
              <a:pPr/>
              <a:t>13</a:t>
            </a:fld>
            <a:endParaRPr lang="en-US" altLang="ja-JP" smtClean="0">
              <a:latin typeface="Arial" charset="0"/>
              <a:ea typeface="ＭＳ Ｐゴシック" charset="-128"/>
            </a:endParaRPr>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noFill/>
          <a:ln/>
        </p:spPr>
        <p:txBody>
          <a:bodyPr/>
          <a:lstStyle/>
          <a:p>
            <a:pPr eaLnBrk="1" hangingPunct="1"/>
            <a:endParaRPr lang="en-US" altLang="ja-JP" b="1" dirty="0" smtClean="0">
              <a:latin typeface="Arial" charset="0"/>
              <a:ea typeface="ＭＳ Ｐゴシック" charset="-128"/>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a:noFill/>
        </p:spPr>
        <p:txBody>
          <a:bodyPr/>
          <a:lstStyle/>
          <a:p>
            <a:fld id="{B4E97820-3DB1-4CF4-A581-2A5160A81FEF}" type="slidenum">
              <a:rPr lang="ja-JP" altLang="en-US" smtClean="0">
                <a:latin typeface="Arial" charset="0"/>
                <a:ea typeface="ＭＳ Ｐゴシック" charset="-128"/>
              </a:rPr>
              <a:pPr/>
              <a:t>14</a:t>
            </a:fld>
            <a:endParaRPr lang="en-US" altLang="ja-JP" smtClean="0">
              <a:latin typeface="Arial" charset="0"/>
              <a:ea typeface="ＭＳ Ｐゴシック" charset="-128"/>
            </a:endParaRPr>
          </a:p>
        </p:txBody>
      </p:sp>
      <p:sp>
        <p:nvSpPr>
          <p:cNvPr id="91139" name="Rectangle 2"/>
          <p:cNvSpPr>
            <a:spLocks noGrp="1" noRot="1" noChangeAspect="1" noChangeArrowheads="1" noTextEdit="1"/>
          </p:cNvSpPr>
          <p:nvPr>
            <p:ph type="sldImg"/>
          </p:nvPr>
        </p:nvSpPr>
        <p:spPr>
          <a:ln/>
        </p:spPr>
      </p:sp>
      <p:sp>
        <p:nvSpPr>
          <p:cNvPr id="91140" name="Rectangle 3"/>
          <p:cNvSpPr>
            <a:spLocks noGrp="1" noChangeArrowheads="1"/>
          </p:cNvSpPr>
          <p:nvPr>
            <p:ph type="body" idx="1"/>
          </p:nvPr>
        </p:nvSpPr>
        <p:spPr>
          <a:noFill/>
          <a:ln/>
        </p:spPr>
        <p:txBody>
          <a:bodyPr/>
          <a:lstStyle/>
          <a:p>
            <a:pPr eaLnBrk="1" hangingPunct="1"/>
            <a:endParaRPr lang="ja-JP" altLang="en-US" dirty="0" smtClean="0">
              <a:latin typeface="Arial" charset="0"/>
              <a:ea typeface="ＭＳ Ｐゴシック" charset="-128"/>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p:spPr>
        <p:txBody>
          <a:bodyPr/>
          <a:lstStyle/>
          <a:p>
            <a:fld id="{B8B6E71D-34EB-41F2-A352-B26808E3EAFD}" type="slidenum">
              <a:rPr lang="ja-JP" altLang="en-US" smtClean="0">
                <a:latin typeface="Arial" charset="0"/>
                <a:ea typeface="ＭＳ Ｐゴシック" charset="-128"/>
              </a:rPr>
              <a:pPr/>
              <a:t>15</a:t>
            </a:fld>
            <a:endParaRPr lang="en-US" altLang="ja-JP" smtClean="0">
              <a:latin typeface="Arial" charset="0"/>
              <a:ea typeface="ＭＳ Ｐゴシック" charset="-128"/>
            </a:endParaRPr>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p:spPr>
        <p:txBody>
          <a:bodyPr/>
          <a:lstStyle/>
          <a:p>
            <a:pPr eaLnBrk="1" hangingPunct="1"/>
            <a:endParaRPr lang="en-US" altLang="ja-JP" dirty="0" smtClean="0">
              <a:latin typeface="Arial" charset="0"/>
              <a:ea typeface="ＭＳ Ｐゴシック" charset="-128"/>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p:spPr>
        <p:txBody>
          <a:bodyPr/>
          <a:lstStyle/>
          <a:p>
            <a:fld id="{C39B060F-C188-4574-8675-2CEC535185E3}" type="slidenum">
              <a:rPr lang="ja-JP" altLang="en-US" smtClean="0">
                <a:latin typeface="Arial" charset="0"/>
                <a:ea typeface="ＭＳ Ｐゴシック" charset="-128"/>
              </a:rPr>
              <a:pPr/>
              <a:t>16</a:t>
            </a:fld>
            <a:endParaRPr lang="en-US" altLang="ja-JP" smtClean="0">
              <a:latin typeface="Arial" charset="0"/>
              <a:ea typeface="ＭＳ Ｐゴシック" charset="-128"/>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noFill/>
          <a:ln/>
        </p:spPr>
        <p:txBody>
          <a:bodyPr/>
          <a:lstStyle/>
          <a:p>
            <a:endParaRPr lang="en-US" altLang="ja-JP" sz="2000" dirty="0" smtClean="0">
              <a:latin typeface="Arial" charset="0"/>
              <a:ea typeface="ＭＳ Ｐゴシック" charset="-128"/>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スライド イメージ プレースホルダ 1"/>
          <p:cNvSpPr>
            <a:spLocks noGrp="1" noRot="1" noChangeAspect="1" noTextEdit="1"/>
          </p:cNvSpPr>
          <p:nvPr>
            <p:ph type="sldImg"/>
          </p:nvPr>
        </p:nvSpPr>
        <p:spPr>
          <a:ln/>
        </p:spPr>
      </p:sp>
      <p:sp>
        <p:nvSpPr>
          <p:cNvPr id="3" name="ノート プレースホルダ 2"/>
          <p:cNvSpPr>
            <a:spLocks noGrp="1"/>
          </p:cNvSpPr>
          <p:nvPr>
            <p:ph type="body" idx="1"/>
          </p:nvPr>
        </p:nvSpPr>
        <p:spPr/>
        <p:txBody>
          <a:bodyPr>
            <a:normAutofit lnSpcReduction="10000"/>
          </a:bodyPr>
          <a:lstStyle/>
          <a:p>
            <a:pPr>
              <a:defRPr/>
            </a:pPr>
            <a:endParaRPr kumimoji="1" lang="en-US" altLang="ja-JP" dirty="0" smtClean="0"/>
          </a:p>
        </p:txBody>
      </p:sp>
      <p:sp>
        <p:nvSpPr>
          <p:cNvPr id="94212" name="スライド番号プレースホルダ 3"/>
          <p:cNvSpPr>
            <a:spLocks noGrp="1"/>
          </p:cNvSpPr>
          <p:nvPr>
            <p:ph type="sldNum" sz="quarter" idx="5"/>
          </p:nvPr>
        </p:nvSpPr>
        <p:spPr>
          <a:noFill/>
        </p:spPr>
        <p:txBody>
          <a:bodyPr/>
          <a:lstStyle/>
          <a:p>
            <a:fld id="{4EF9F5A7-1D29-4E84-ACCA-200F13731B17}" type="slidenum">
              <a:rPr lang="ja-JP" altLang="en-US" smtClean="0">
                <a:latin typeface="Arial" charset="0"/>
                <a:ea typeface="ＭＳ Ｐゴシック" charset="-128"/>
              </a:rPr>
              <a:pPr/>
              <a:t>17</a:t>
            </a:fld>
            <a:endParaRPr lang="en-US" altLang="ja-JP" smtClean="0">
              <a:latin typeface="Arial" charset="0"/>
              <a:ea typeface="ＭＳ Ｐゴシック" charset="-128"/>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スライド イメージ プレースホルダ 1"/>
          <p:cNvSpPr>
            <a:spLocks noGrp="1" noRot="1" noChangeAspect="1" noTextEdit="1"/>
          </p:cNvSpPr>
          <p:nvPr>
            <p:ph type="sldImg"/>
          </p:nvPr>
        </p:nvSpPr>
        <p:spPr>
          <a:ln/>
        </p:spPr>
      </p:sp>
      <p:sp>
        <p:nvSpPr>
          <p:cNvPr id="3" name="ノート プレースホルダ 2"/>
          <p:cNvSpPr>
            <a:spLocks noGrp="1"/>
          </p:cNvSpPr>
          <p:nvPr>
            <p:ph type="body" idx="1"/>
          </p:nvPr>
        </p:nvSpPr>
        <p:spPr/>
        <p:txBody>
          <a:bodyPr>
            <a:normAutofit lnSpcReduction="10000"/>
          </a:bodyPr>
          <a:lstStyle/>
          <a:p>
            <a:pPr>
              <a:defRPr/>
            </a:pPr>
            <a:endParaRPr kumimoji="1" lang="en-US" altLang="ja-JP" dirty="0" smtClean="0"/>
          </a:p>
          <a:p>
            <a:pPr>
              <a:defRPr/>
            </a:pPr>
            <a:endParaRPr kumimoji="1" lang="en-US" altLang="ja-JP" dirty="0" smtClean="0"/>
          </a:p>
        </p:txBody>
      </p:sp>
      <p:sp>
        <p:nvSpPr>
          <p:cNvPr id="96260" name="スライド番号プレースホルダ 3"/>
          <p:cNvSpPr>
            <a:spLocks noGrp="1"/>
          </p:cNvSpPr>
          <p:nvPr>
            <p:ph type="sldNum" sz="quarter" idx="5"/>
          </p:nvPr>
        </p:nvSpPr>
        <p:spPr>
          <a:noFill/>
        </p:spPr>
        <p:txBody>
          <a:bodyPr/>
          <a:lstStyle/>
          <a:p>
            <a:fld id="{0B2865FA-0A11-49A5-A6F2-260D15C594DA}" type="slidenum">
              <a:rPr lang="ja-JP" altLang="en-US" smtClean="0">
                <a:latin typeface="Arial" charset="0"/>
                <a:ea typeface="ＭＳ Ｐゴシック" charset="-128"/>
              </a:rPr>
              <a:pPr/>
              <a:t>18</a:t>
            </a:fld>
            <a:endParaRPr lang="en-US" altLang="ja-JP" smtClean="0">
              <a:latin typeface="Arial" charset="0"/>
              <a:ea typeface="ＭＳ Ｐゴシック" charset="-128"/>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E34485B5-01B7-4269-BDB0-B27E5C4B5CA2}" type="slidenum">
              <a:rPr lang="ja-JP" altLang="en-US" smtClean="0">
                <a:latin typeface="Arial" charset="0"/>
                <a:ea typeface="ＭＳ Ｐゴシック" charset="-128"/>
              </a:rPr>
              <a:pPr/>
              <a:t>20</a:t>
            </a:fld>
            <a:endParaRPr lang="en-US" altLang="ja-JP" smtClean="0">
              <a:latin typeface="Arial" charset="0"/>
              <a:ea typeface="ＭＳ Ｐゴシック" charset="-128"/>
            </a:endParaRPr>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noFill/>
          <a:ln/>
        </p:spPr>
        <p:txBody>
          <a:bodyPr/>
          <a:lstStyle/>
          <a:p>
            <a:pPr eaLnBrk="1" hangingPunct="1"/>
            <a:endParaRPr lang="ja-JP" altLang="en-US" dirty="0" smtClean="0">
              <a:latin typeface="Arial" charset="0"/>
              <a:ea typeface="ＭＳ Ｐゴシック" charset="-128"/>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55275181-C59F-4684-9554-C4580FBE988F}" type="slidenum">
              <a:rPr lang="ja-JP" altLang="en-US" smtClean="0">
                <a:latin typeface="Arial" charset="0"/>
                <a:ea typeface="ＭＳ Ｐゴシック" charset="-128"/>
              </a:rPr>
              <a:pPr/>
              <a:t>2</a:t>
            </a:fld>
            <a:endParaRPr lang="en-US" altLang="ja-JP" smtClean="0">
              <a:latin typeface="Arial" charset="0"/>
              <a:ea typeface="ＭＳ Ｐゴシック" charset="-128"/>
            </a:endParaRPr>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pPr eaLnBrk="1" hangingPunct="1"/>
            <a:endParaRPr lang="en-US" altLang="ja-JP" smtClean="0">
              <a:latin typeface="Arial" charset="0"/>
              <a:ea typeface="ＭＳ Ｐゴシック" charset="-128"/>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1 Marcador de imagen de diapositiva"/>
          <p:cNvSpPr>
            <a:spLocks noGrp="1" noRot="1" noChangeAspect="1" noTextEdit="1"/>
          </p:cNvSpPr>
          <p:nvPr>
            <p:ph type="sldImg"/>
          </p:nvPr>
        </p:nvSpPr>
        <p:spPr>
          <a:ln/>
        </p:spPr>
      </p:sp>
      <p:sp>
        <p:nvSpPr>
          <p:cNvPr id="99331" name="2 Marcador de notas"/>
          <p:cNvSpPr>
            <a:spLocks noGrp="1"/>
          </p:cNvSpPr>
          <p:nvPr>
            <p:ph type="body" idx="1"/>
          </p:nvPr>
        </p:nvSpPr>
        <p:spPr>
          <a:noFill/>
          <a:ln/>
        </p:spPr>
        <p:txBody>
          <a:bodyPr/>
          <a:lstStyle/>
          <a:p>
            <a:endParaRPr lang="es-ES" altLang="ja-JP" dirty="0" smtClean="0">
              <a:latin typeface="Arial" charset="0"/>
              <a:ea typeface="ＭＳ Ｐゴシック" charset="-128"/>
            </a:endParaRPr>
          </a:p>
        </p:txBody>
      </p:sp>
      <p:sp>
        <p:nvSpPr>
          <p:cNvPr id="99332" name="3 Marcador de número de diapositiva"/>
          <p:cNvSpPr>
            <a:spLocks noGrp="1"/>
          </p:cNvSpPr>
          <p:nvPr>
            <p:ph type="sldNum" sz="quarter" idx="5"/>
          </p:nvPr>
        </p:nvSpPr>
        <p:spPr>
          <a:noFill/>
        </p:spPr>
        <p:txBody>
          <a:bodyPr/>
          <a:lstStyle/>
          <a:p>
            <a:fld id="{EDE471FB-EC86-4FC6-8D71-6F6C8DC740D2}" type="slidenum">
              <a:rPr lang="ja-JP" altLang="en-US" smtClean="0">
                <a:latin typeface="Arial" charset="0"/>
                <a:ea typeface="ＭＳ Ｐゴシック" charset="-128"/>
              </a:rPr>
              <a:pPr/>
              <a:t>21</a:t>
            </a:fld>
            <a:endParaRPr lang="en-US" altLang="ja-JP" smtClean="0">
              <a:latin typeface="Arial" charset="0"/>
              <a:ea typeface="ＭＳ Ｐゴシック" charset="-128"/>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1 Marcador de imagen de diapositiva"/>
          <p:cNvSpPr>
            <a:spLocks noGrp="1" noRot="1" noChangeAspect="1" noTextEdit="1"/>
          </p:cNvSpPr>
          <p:nvPr>
            <p:ph type="sldImg"/>
          </p:nvPr>
        </p:nvSpPr>
        <p:spPr>
          <a:ln/>
        </p:spPr>
      </p:sp>
      <p:sp>
        <p:nvSpPr>
          <p:cNvPr id="100355" name="2 Marcador de notas"/>
          <p:cNvSpPr>
            <a:spLocks noGrp="1"/>
          </p:cNvSpPr>
          <p:nvPr>
            <p:ph type="body" idx="1"/>
          </p:nvPr>
        </p:nvSpPr>
        <p:spPr>
          <a:noFill/>
          <a:ln/>
        </p:spPr>
        <p:txBody>
          <a:bodyPr/>
          <a:lstStyle/>
          <a:p>
            <a:endParaRPr lang="es-ES" altLang="ja-JP" dirty="0" smtClean="0">
              <a:latin typeface="Arial" charset="0"/>
              <a:ea typeface="ＭＳ Ｐゴシック" charset="-128"/>
            </a:endParaRPr>
          </a:p>
        </p:txBody>
      </p:sp>
      <p:sp>
        <p:nvSpPr>
          <p:cNvPr id="100356" name="3 Marcador de número de diapositiva"/>
          <p:cNvSpPr>
            <a:spLocks noGrp="1"/>
          </p:cNvSpPr>
          <p:nvPr>
            <p:ph type="sldNum" sz="quarter" idx="5"/>
          </p:nvPr>
        </p:nvSpPr>
        <p:spPr>
          <a:noFill/>
        </p:spPr>
        <p:txBody>
          <a:bodyPr/>
          <a:lstStyle/>
          <a:p>
            <a:fld id="{9788296D-754C-404B-A4C1-72F821355833}" type="slidenum">
              <a:rPr lang="es-ES" altLang="ja-JP" smtClean="0">
                <a:latin typeface="Arial" charset="0"/>
                <a:ea typeface="ＭＳ Ｐゴシック" charset="-128"/>
              </a:rPr>
              <a:pPr/>
              <a:t>22</a:t>
            </a:fld>
            <a:endParaRPr lang="es-ES" altLang="ja-JP" smtClean="0">
              <a:latin typeface="Arial" charset="0"/>
              <a:ea typeface="ＭＳ Ｐゴシック" charset="-128"/>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1 Marcador de imagen de diapositiva"/>
          <p:cNvSpPr>
            <a:spLocks noGrp="1" noRot="1" noChangeAspect="1" noTextEdit="1"/>
          </p:cNvSpPr>
          <p:nvPr>
            <p:ph type="sldImg"/>
          </p:nvPr>
        </p:nvSpPr>
        <p:spPr>
          <a:ln/>
        </p:spPr>
      </p:sp>
      <p:sp>
        <p:nvSpPr>
          <p:cNvPr id="101379" name="2 Marcador de notas"/>
          <p:cNvSpPr>
            <a:spLocks noGrp="1"/>
          </p:cNvSpPr>
          <p:nvPr>
            <p:ph type="body" idx="1"/>
          </p:nvPr>
        </p:nvSpPr>
        <p:spPr>
          <a:noFill/>
          <a:ln/>
        </p:spPr>
        <p:txBody>
          <a:bodyPr/>
          <a:lstStyle/>
          <a:p>
            <a:pPr eaLnBrk="1" hangingPunct="1"/>
            <a:endParaRPr lang="es-ES" altLang="ja-JP" dirty="0" smtClean="0">
              <a:latin typeface="Arial" charset="0"/>
              <a:ea typeface="ＭＳ Ｐゴシック" charset="-128"/>
            </a:endParaRPr>
          </a:p>
        </p:txBody>
      </p:sp>
      <p:sp>
        <p:nvSpPr>
          <p:cNvPr id="101380" name="3 Marcador de número de diapositiva"/>
          <p:cNvSpPr>
            <a:spLocks noGrp="1"/>
          </p:cNvSpPr>
          <p:nvPr>
            <p:ph type="sldNum" sz="quarter" idx="5"/>
          </p:nvPr>
        </p:nvSpPr>
        <p:spPr>
          <a:noFill/>
        </p:spPr>
        <p:txBody>
          <a:bodyPr/>
          <a:lstStyle/>
          <a:p>
            <a:fld id="{8048B201-23E3-47DB-A2C3-34C523A7AE72}" type="slidenum">
              <a:rPr lang="es-ES" altLang="ja-JP" smtClean="0">
                <a:latin typeface="Arial" charset="0"/>
                <a:ea typeface="ＭＳ Ｐゴシック" charset="-128"/>
              </a:rPr>
              <a:pPr/>
              <a:t>23</a:t>
            </a:fld>
            <a:endParaRPr lang="es-ES" altLang="ja-JP" smtClean="0">
              <a:latin typeface="Arial" charset="0"/>
              <a:ea typeface="ＭＳ Ｐゴシック" charset="-128"/>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1 Marcador de imagen de diapositiva"/>
          <p:cNvSpPr>
            <a:spLocks noGrp="1" noRot="1" noChangeAspect="1" noTextEdit="1"/>
          </p:cNvSpPr>
          <p:nvPr>
            <p:ph type="sldImg"/>
          </p:nvPr>
        </p:nvSpPr>
        <p:spPr>
          <a:ln/>
        </p:spPr>
      </p:sp>
      <p:sp>
        <p:nvSpPr>
          <p:cNvPr id="3" name="2 Marcador de notas"/>
          <p:cNvSpPr>
            <a:spLocks noGrp="1"/>
          </p:cNvSpPr>
          <p:nvPr>
            <p:ph type="body" idx="1"/>
          </p:nvPr>
        </p:nvSpPr>
        <p:spPr/>
        <p:txBody>
          <a:bodyPr>
            <a:normAutofit fontScale="77500" lnSpcReduction="20000"/>
          </a:bodyPr>
          <a:lstStyle/>
          <a:p>
            <a:pPr eaLnBrk="1" hangingPunct="1">
              <a:lnSpc>
                <a:spcPct val="90000"/>
              </a:lnSpc>
              <a:defRPr/>
            </a:pPr>
            <a:endParaRPr lang="es-ES" dirty="0" smtClean="0"/>
          </a:p>
        </p:txBody>
      </p:sp>
      <p:sp>
        <p:nvSpPr>
          <p:cNvPr id="102404" name="3 Marcador de número de diapositiva"/>
          <p:cNvSpPr>
            <a:spLocks noGrp="1"/>
          </p:cNvSpPr>
          <p:nvPr>
            <p:ph type="sldNum" sz="quarter" idx="5"/>
          </p:nvPr>
        </p:nvSpPr>
        <p:spPr>
          <a:noFill/>
        </p:spPr>
        <p:txBody>
          <a:bodyPr/>
          <a:lstStyle/>
          <a:p>
            <a:fld id="{9A0F3A2C-49E1-4EEF-BB01-50D57FF3AC08}" type="slidenum">
              <a:rPr lang="ja-JP" altLang="en-US" smtClean="0">
                <a:latin typeface="Arial" charset="0"/>
                <a:ea typeface="ＭＳ Ｐゴシック" charset="-128"/>
              </a:rPr>
              <a:pPr/>
              <a:t>24</a:t>
            </a:fld>
            <a:endParaRPr lang="en-US" altLang="ja-JP" smtClean="0">
              <a:latin typeface="Arial" charset="0"/>
              <a:ea typeface="ＭＳ Ｐゴシック" charset="-128"/>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p:spPr>
        <p:txBody>
          <a:bodyPr/>
          <a:lstStyle/>
          <a:p>
            <a:endParaRPr lang="ja-JP" altLang="en-US" dirty="0" smtClean="0">
              <a:latin typeface="Arial" charset="0"/>
              <a:ea typeface="ＭＳ Ｐゴシック" charset="-128"/>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1 Marcador de imagen de diapositiva"/>
          <p:cNvSpPr>
            <a:spLocks noGrp="1" noRot="1" noChangeAspect="1" noTextEdit="1"/>
          </p:cNvSpPr>
          <p:nvPr>
            <p:ph type="sldImg"/>
          </p:nvPr>
        </p:nvSpPr>
        <p:spPr>
          <a:ln/>
        </p:spPr>
      </p:sp>
      <p:sp>
        <p:nvSpPr>
          <p:cNvPr id="104451" name="2 Marcador de notas"/>
          <p:cNvSpPr>
            <a:spLocks noGrp="1"/>
          </p:cNvSpPr>
          <p:nvPr>
            <p:ph type="body" idx="1"/>
          </p:nvPr>
        </p:nvSpPr>
        <p:spPr>
          <a:noFill/>
          <a:ln/>
        </p:spPr>
        <p:txBody>
          <a:bodyPr/>
          <a:lstStyle/>
          <a:p>
            <a:endParaRPr lang="es-ES" altLang="ja-JP" dirty="0" smtClean="0">
              <a:latin typeface="Arial" charset="0"/>
              <a:ea typeface="ＭＳ Ｐゴシック" charset="-128"/>
            </a:endParaRPr>
          </a:p>
        </p:txBody>
      </p:sp>
      <p:sp>
        <p:nvSpPr>
          <p:cNvPr id="104452" name="3 Marcador de número de diapositiva"/>
          <p:cNvSpPr>
            <a:spLocks noGrp="1"/>
          </p:cNvSpPr>
          <p:nvPr>
            <p:ph type="sldNum" sz="quarter" idx="5"/>
          </p:nvPr>
        </p:nvSpPr>
        <p:spPr>
          <a:noFill/>
        </p:spPr>
        <p:txBody>
          <a:bodyPr/>
          <a:lstStyle/>
          <a:p>
            <a:fld id="{C1AA26A1-ADED-4A14-9D14-5799916FD63D}" type="slidenum">
              <a:rPr lang="es-ES" altLang="ja-JP" smtClean="0">
                <a:latin typeface="Arial" charset="0"/>
                <a:ea typeface="ＭＳ Ｐゴシック" charset="-128"/>
              </a:rPr>
              <a:pPr/>
              <a:t>26</a:t>
            </a:fld>
            <a:endParaRPr lang="es-ES" altLang="ja-JP" smtClean="0">
              <a:latin typeface="Arial" charset="0"/>
              <a:ea typeface="ＭＳ Ｐゴシック" charset="-128"/>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スライド イメージ プレースホルダ 1"/>
          <p:cNvSpPr>
            <a:spLocks noGrp="1" noRot="1" noChangeAspect="1" noTextEdit="1"/>
          </p:cNvSpPr>
          <p:nvPr>
            <p:ph type="sldImg"/>
          </p:nvPr>
        </p:nvSpPr>
        <p:spPr>
          <a:ln/>
        </p:spPr>
      </p:sp>
      <p:sp>
        <p:nvSpPr>
          <p:cNvPr id="105475" name="ノート プレースホルダ 2"/>
          <p:cNvSpPr>
            <a:spLocks noGrp="1"/>
          </p:cNvSpPr>
          <p:nvPr>
            <p:ph type="body" idx="1"/>
          </p:nvPr>
        </p:nvSpPr>
        <p:spPr>
          <a:noFill/>
          <a:ln/>
        </p:spPr>
        <p:txBody>
          <a:bodyPr/>
          <a:lstStyle/>
          <a:p>
            <a:endParaRPr kumimoji="1" lang="ja-JP" altLang="en-US" smtClean="0">
              <a:latin typeface="Arial" charset="0"/>
              <a:ea typeface="ＭＳ Ｐゴシック" charset="-128"/>
            </a:endParaRPr>
          </a:p>
        </p:txBody>
      </p:sp>
      <p:sp>
        <p:nvSpPr>
          <p:cNvPr id="105476" name="スライド番号プレースホルダ 3"/>
          <p:cNvSpPr>
            <a:spLocks noGrp="1"/>
          </p:cNvSpPr>
          <p:nvPr>
            <p:ph type="sldNum" sz="quarter" idx="5"/>
          </p:nvPr>
        </p:nvSpPr>
        <p:spPr>
          <a:noFill/>
        </p:spPr>
        <p:txBody>
          <a:bodyPr/>
          <a:lstStyle/>
          <a:p>
            <a:fld id="{7B6FC665-5F3D-4A86-BE2D-F0CD5AC4F098}" type="slidenum">
              <a:rPr lang="ja-JP" altLang="en-US" smtClean="0">
                <a:latin typeface="Arial" charset="0"/>
                <a:ea typeface="ＭＳ Ｐゴシック" charset="-128"/>
              </a:rPr>
              <a:pPr/>
              <a:t>27</a:t>
            </a:fld>
            <a:endParaRPr lang="en-US" altLang="ja-JP" smtClean="0">
              <a:latin typeface="Arial" charset="0"/>
              <a:ea typeface="ＭＳ Ｐゴシック" charset="-128"/>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スライド イメージ プレースホルダ 1"/>
          <p:cNvSpPr>
            <a:spLocks noGrp="1" noRot="1" noChangeAspect="1" noTextEdit="1"/>
          </p:cNvSpPr>
          <p:nvPr>
            <p:ph type="sldImg"/>
          </p:nvPr>
        </p:nvSpPr>
        <p:spPr>
          <a:ln/>
        </p:spPr>
      </p:sp>
      <p:sp>
        <p:nvSpPr>
          <p:cNvPr id="106499" name="ノート プレースホルダ 2"/>
          <p:cNvSpPr>
            <a:spLocks noGrp="1"/>
          </p:cNvSpPr>
          <p:nvPr>
            <p:ph type="body" idx="1"/>
          </p:nvPr>
        </p:nvSpPr>
        <p:spPr>
          <a:noFill/>
          <a:ln/>
        </p:spPr>
        <p:txBody>
          <a:bodyPr/>
          <a:lstStyle/>
          <a:p>
            <a:endParaRPr kumimoji="1" lang="en-US" altLang="ja-JP" dirty="0" smtClean="0">
              <a:latin typeface="Arial" charset="0"/>
              <a:ea typeface="ＭＳ Ｐゴシック" charset="-128"/>
            </a:endParaRPr>
          </a:p>
        </p:txBody>
      </p:sp>
      <p:sp>
        <p:nvSpPr>
          <p:cNvPr id="106500" name="スライド番号プレースホルダ 3"/>
          <p:cNvSpPr>
            <a:spLocks noGrp="1"/>
          </p:cNvSpPr>
          <p:nvPr>
            <p:ph type="sldNum" sz="quarter" idx="5"/>
          </p:nvPr>
        </p:nvSpPr>
        <p:spPr>
          <a:noFill/>
        </p:spPr>
        <p:txBody>
          <a:bodyPr/>
          <a:lstStyle/>
          <a:p>
            <a:fld id="{66DC6105-7F25-4236-A14C-5CDE8502C7DF}" type="slidenum">
              <a:rPr lang="ja-JP" altLang="en-US" smtClean="0">
                <a:latin typeface="Arial" charset="0"/>
                <a:ea typeface="ＭＳ Ｐゴシック" charset="-128"/>
              </a:rPr>
              <a:pPr/>
              <a:t>28</a:t>
            </a:fld>
            <a:endParaRPr lang="en-US" altLang="ja-JP" smtClean="0">
              <a:latin typeface="Arial" charset="0"/>
              <a:ea typeface="ＭＳ Ｐゴシック" charset="-128"/>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スライド イメージ プレースホルダ 1"/>
          <p:cNvSpPr>
            <a:spLocks noGrp="1" noRot="1" noChangeAspect="1" noTextEdit="1"/>
          </p:cNvSpPr>
          <p:nvPr>
            <p:ph type="sldImg"/>
          </p:nvPr>
        </p:nvSpPr>
        <p:spPr>
          <a:ln/>
        </p:spPr>
      </p:sp>
      <p:sp>
        <p:nvSpPr>
          <p:cNvPr id="107523" name="ノート プレースホルダ 2"/>
          <p:cNvSpPr>
            <a:spLocks noGrp="1"/>
          </p:cNvSpPr>
          <p:nvPr>
            <p:ph type="body" idx="1"/>
          </p:nvPr>
        </p:nvSpPr>
        <p:spPr>
          <a:noFill/>
          <a:ln/>
        </p:spPr>
        <p:txBody>
          <a:bodyPr/>
          <a:lstStyle/>
          <a:p>
            <a:endParaRPr kumimoji="1" lang="ja-JP" altLang="en-US" smtClean="0">
              <a:latin typeface="Arial" charset="0"/>
              <a:ea typeface="ＭＳ Ｐゴシック" charset="-128"/>
            </a:endParaRPr>
          </a:p>
        </p:txBody>
      </p:sp>
      <p:sp>
        <p:nvSpPr>
          <p:cNvPr id="107524" name="スライド番号プレースホルダ 3"/>
          <p:cNvSpPr>
            <a:spLocks noGrp="1"/>
          </p:cNvSpPr>
          <p:nvPr>
            <p:ph type="sldNum" sz="quarter" idx="5"/>
          </p:nvPr>
        </p:nvSpPr>
        <p:spPr>
          <a:noFill/>
        </p:spPr>
        <p:txBody>
          <a:bodyPr/>
          <a:lstStyle/>
          <a:p>
            <a:fld id="{D953AC84-5651-46C8-8568-8A8305351A8F}" type="slidenum">
              <a:rPr lang="ja-JP" altLang="en-US" smtClean="0">
                <a:latin typeface="Arial" charset="0"/>
                <a:ea typeface="ＭＳ Ｐゴシック" charset="-128"/>
              </a:rPr>
              <a:pPr/>
              <a:t>29</a:t>
            </a:fld>
            <a:endParaRPr lang="en-US" altLang="ja-JP" smtClean="0">
              <a:latin typeface="Arial" charset="0"/>
              <a:ea typeface="ＭＳ Ｐゴシック" charset="-128"/>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スライド イメージ プレースホルダ 1"/>
          <p:cNvSpPr>
            <a:spLocks noGrp="1" noRot="1" noChangeAspect="1" noTextEdit="1"/>
          </p:cNvSpPr>
          <p:nvPr>
            <p:ph type="sldImg"/>
          </p:nvPr>
        </p:nvSpPr>
        <p:spPr>
          <a:ln/>
        </p:spPr>
      </p:sp>
      <p:sp>
        <p:nvSpPr>
          <p:cNvPr id="108547" name="ノート プレースホルダ 2"/>
          <p:cNvSpPr>
            <a:spLocks noGrp="1"/>
          </p:cNvSpPr>
          <p:nvPr>
            <p:ph type="body" idx="1"/>
          </p:nvPr>
        </p:nvSpPr>
        <p:spPr>
          <a:noFill/>
          <a:ln/>
        </p:spPr>
        <p:txBody>
          <a:bodyPr/>
          <a:lstStyle/>
          <a:p>
            <a:endParaRPr kumimoji="1" lang="ja-JP" altLang="en-US" dirty="0" smtClean="0">
              <a:latin typeface="Arial" charset="0"/>
              <a:ea typeface="ＭＳ Ｐゴシック" charset="-128"/>
            </a:endParaRPr>
          </a:p>
        </p:txBody>
      </p:sp>
      <p:sp>
        <p:nvSpPr>
          <p:cNvPr id="108548" name="スライド番号プレースホルダ 3"/>
          <p:cNvSpPr>
            <a:spLocks noGrp="1"/>
          </p:cNvSpPr>
          <p:nvPr>
            <p:ph type="sldNum" sz="quarter" idx="5"/>
          </p:nvPr>
        </p:nvSpPr>
        <p:spPr>
          <a:noFill/>
        </p:spPr>
        <p:txBody>
          <a:bodyPr/>
          <a:lstStyle/>
          <a:p>
            <a:fld id="{08BE4128-3CF5-4781-AB7A-A5A19E075A06}" type="slidenum">
              <a:rPr lang="ja-JP" altLang="en-US" smtClean="0">
                <a:latin typeface="Arial" charset="0"/>
                <a:ea typeface="ＭＳ Ｐゴシック" charset="-128"/>
              </a:rPr>
              <a:pPr/>
              <a:t>30</a:t>
            </a:fld>
            <a:endParaRPr lang="en-US" altLang="ja-JP" smtClean="0">
              <a:latin typeface="Arial" charset="0"/>
              <a:ea typeface="ＭＳ Ｐゴシック" charset="-128"/>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スライド イメージ プレースホルダ 1"/>
          <p:cNvSpPr>
            <a:spLocks noGrp="1" noRot="1" noChangeAspect="1" noTextEdit="1"/>
          </p:cNvSpPr>
          <p:nvPr>
            <p:ph type="sldImg"/>
          </p:nvPr>
        </p:nvSpPr>
        <p:spPr>
          <a:ln/>
        </p:spPr>
      </p:sp>
      <p:sp>
        <p:nvSpPr>
          <p:cNvPr id="78851" name="ノート プレースホルダ 2"/>
          <p:cNvSpPr>
            <a:spLocks noGrp="1"/>
          </p:cNvSpPr>
          <p:nvPr>
            <p:ph type="body" idx="1"/>
          </p:nvPr>
        </p:nvSpPr>
        <p:spPr>
          <a:noFill/>
          <a:ln/>
        </p:spPr>
        <p:txBody>
          <a:bodyPr/>
          <a:lstStyle/>
          <a:p>
            <a:endParaRPr kumimoji="1" lang="ja-JP" altLang="en-US" dirty="0" smtClean="0">
              <a:latin typeface="Arial" charset="0"/>
              <a:ea typeface="ＭＳ Ｐゴシック" charset="-128"/>
            </a:endParaRPr>
          </a:p>
        </p:txBody>
      </p:sp>
      <p:sp>
        <p:nvSpPr>
          <p:cNvPr id="78852" name="スライド番号プレースホルダ 3"/>
          <p:cNvSpPr>
            <a:spLocks noGrp="1"/>
          </p:cNvSpPr>
          <p:nvPr>
            <p:ph type="sldNum" sz="quarter" idx="5"/>
          </p:nvPr>
        </p:nvSpPr>
        <p:spPr>
          <a:noFill/>
        </p:spPr>
        <p:txBody>
          <a:bodyPr/>
          <a:lstStyle/>
          <a:p>
            <a:fld id="{77D85080-5119-4FA9-B060-4EF71DF81358}" type="slidenum">
              <a:rPr lang="ja-JP" altLang="en-US" smtClean="0">
                <a:latin typeface="Arial" charset="0"/>
                <a:ea typeface="ＭＳ Ｐゴシック" charset="-128"/>
              </a:rPr>
              <a:pPr/>
              <a:t>3</a:t>
            </a:fld>
            <a:endParaRPr lang="en-US" altLang="ja-JP" smtClean="0">
              <a:latin typeface="Arial" charset="0"/>
              <a:ea typeface="ＭＳ Ｐゴシック"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p:spPr>
        <p:txBody>
          <a:bodyPr/>
          <a:lstStyle/>
          <a:p>
            <a:fld id="{7314FD1C-A6AB-4B44-A66F-00B95A2D2E66}" type="slidenum">
              <a:rPr lang="ja-JP" altLang="en-US" smtClean="0">
                <a:latin typeface="Arial" charset="0"/>
                <a:ea typeface="ＭＳ Ｐゴシック" charset="-128"/>
              </a:rPr>
              <a:pPr/>
              <a:t>4</a:t>
            </a:fld>
            <a:endParaRPr lang="en-US" altLang="ja-JP" smtClean="0">
              <a:latin typeface="Arial" charset="0"/>
              <a:ea typeface="ＭＳ Ｐゴシック" charset="-128"/>
            </a:endParaRPr>
          </a:p>
        </p:txBody>
      </p:sp>
      <p:sp>
        <p:nvSpPr>
          <p:cNvPr id="80899" name="Rectangle 2"/>
          <p:cNvSpPr>
            <a:spLocks noGrp="1" noRot="1" noChangeAspect="1" noChangeArrowheads="1" noTextEdit="1"/>
          </p:cNvSpPr>
          <p:nvPr>
            <p:ph type="sldImg"/>
          </p:nvPr>
        </p:nvSpPr>
        <p:spPr>
          <a:ln/>
        </p:spPr>
      </p:sp>
      <p:sp>
        <p:nvSpPr>
          <p:cNvPr id="80900" name="Rectangle 3"/>
          <p:cNvSpPr>
            <a:spLocks noGrp="1" noChangeArrowheads="1"/>
          </p:cNvSpPr>
          <p:nvPr>
            <p:ph type="body" idx="1"/>
          </p:nvPr>
        </p:nvSpPr>
        <p:spPr>
          <a:noFill/>
          <a:ln/>
        </p:spPr>
        <p:txBody>
          <a:bodyPr/>
          <a:lstStyle/>
          <a:p>
            <a:r>
              <a:rPr lang="en-US" altLang="ja-JP" b="1" dirty="0" smtClean="0">
                <a:latin typeface="Arial" charset="0"/>
                <a:ea typeface="ＭＳ Ｐゴシック" charset="-128"/>
              </a:rPr>
              <a:t> </a:t>
            </a:r>
          </a:p>
          <a:p>
            <a:r>
              <a:rPr lang="en-US" altLang="ja-JP" b="1" dirty="0" smtClean="0">
                <a:latin typeface="Arial" charset="0"/>
                <a:ea typeface="ＭＳ Ｐゴシック" charset="-128"/>
              </a:rPr>
              <a: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78360FD8-E978-4043-A770-CEE082D7E735}" type="slidenum">
              <a:rPr lang="ja-JP" altLang="en-US" smtClean="0">
                <a:latin typeface="Arial" charset="0"/>
                <a:ea typeface="ＭＳ Ｐゴシック" charset="-128"/>
              </a:rPr>
              <a:pPr/>
              <a:t>5</a:t>
            </a:fld>
            <a:endParaRPr lang="en-US" altLang="ja-JP" smtClean="0">
              <a:latin typeface="Arial" charset="0"/>
              <a:ea typeface="ＭＳ Ｐゴシック" charset="-128"/>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xfrm>
            <a:off x="685800" y="4343400"/>
            <a:ext cx="5486400" cy="4114800"/>
          </a:xfrm>
          <a:noFill/>
          <a:ln/>
        </p:spPr>
        <p:txBody>
          <a:bodyPr/>
          <a:lstStyle/>
          <a:p>
            <a:pPr eaLnBrk="1" hangingPunct="1"/>
            <a:endParaRPr lang="es-ES" altLang="ja-JP" b="1" dirty="0" smtClean="0">
              <a:latin typeface="Arial" charset="0"/>
              <a:ea typeface="ＭＳ Ｐゴシック"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p:spPr>
        <p:txBody>
          <a:bodyPr/>
          <a:lstStyle/>
          <a:p>
            <a:fld id="{99DCA6CB-F539-4436-AD03-FEED3DDDC7F7}" type="slidenum">
              <a:rPr lang="ja-JP" altLang="en-US" smtClean="0">
                <a:latin typeface="Arial" charset="0"/>
                <a:ea typeface="ＭＳ Ｐゴシック" charset="-128"/>
              </a:rPr>
              <a:pPr/>
              <a:t>6</a:t>
            </a:fld>
            <a:endParaRPr lang="en-US" altLang="ja-JP" smtClean="0">
              <a:latin typeface="Arial" charset="0"/>
              <a:ea typeface="ＭＳ Ｐゴシック" charset="-128"/>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p:spPr>
        <p:txBody>
          <a:bodyPr/>
          <a:lstStyle/>
          <a:p>
            <a:pPr eaLnBrk="1" hangingPunct="1"/>
            <a:endParaRPr lang="en-US" altLang="ja-JP" b="1" dirty="0" smtClean="0">
              <a:latin typeface="Arial" charset="0"/>
              <a:ea typeface="ＭＳ Ｐゴシック"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kumimoji="1" lang="ja-JP" altLang="en-US" dirty="0"/>
          </a:p>
        </p:txBody>
      </p:sp>
      <p:sp>
        <p:nvSpPr>
          <p:cNvPr id="4" name="スライド番号プレースホルダ 3"/>
          <p:cNvSpPr>
            <a:spLocks noGrp="1"/>
          </p:cNvSpPr>
          <p:nvPr>
            <p:ph type="sldNum" sz="quarter" idx="10"/>
          </p:nvPr>
        </p:nvSpPr>
        <p:spPr/>
        <p:txBody>
          <a:bodyPr/>
          <a:lstStyle/>
          <a:p>
            <a:pPr>
              <a:defRPr/>
            </a:pPr>
            <a:fld id="{460C785E-59CA-4200-8444-CE309961F03E}" type="slidenum">
              <a:rPr lang="ja-JP" altLang="en-US" smtClean="0"/>
              <a:pPr>
                <a:defRPr/>
              </a:pPr>
              <a:t>7</a:t>
            </a:fld>
            <a:endParaRPr lang="en-US" altLang="ja-JP"/>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p>
            <a:fld id="{5C90AF7B-84A4-4F69-8352-88F10F0BED4F}" type="slidenum">
              <a:rPr lang="ja-JP" altLang="en-US" smtClean="0">
                <a:latin typeface="Arial" charset="0"/>
                <a:ea typeface="ＭＳ Ｐゴシック" charset="-128"/>
              </a:rPr>
              <a:pPr/>
              <a:t>8</a:t>
            </a:fld>
            <a:endParaRPr lang="en-US" altLang="ja-JP" smtClean="0">
              <a:latin typeface="Arial" charset="0"/>
              <a:ea typeface="ＭＳ Ｐゴシック" charset="-128"/>
            </a:endParaRPr>
          </a:p>
        </p:txBody>
      </p:sp>
      <p:sp>
        <p:nvSpPr>
          <p:cNvPr id="82947" name="Rectangle 2"/>
          <p:cNvSpPr>
            <a:spLocks noGrp="1" noRot="1" noChangeAspect="1" noChangeArrowheads="1" noTextEdit="1"/>
          </p:cNvSpPr>
          <p:nvPr>
            <p:ph type="sldImg"/>
          </p:nvPr>
        </p:nvSpPr>
        <p:spPr>
          <a:ln/>
        </p:spPr>
      </p:sp>
      <p:sp>
        <p:nvSpPr>
          <p:cNvPr id="82948" name="Rectangle 3"/>
          <p:cNvSpPr>
            <a:spLocks noGrp="1" noChangeArrowheads="1"/>
          </p:cNvSpPr>
          <p:nvPr>
            <p:ph type="body" idx="1"/>
          </p:nvPr>
        </p:nvSpPr>
        <p:spPr>
          <a:noFill/>
          <a:ln/>
        </p:spPr>
        <p:txBody>
          <a:bodyPr/>
          <a:lstStyle/>
          <a:p>
            <a:pPr eaLnBrk="1" hangingPunct="1">
              <a:lnSpc>
                <a:spcPct val="80000"/>
              </a:lnSpc>
            </a:pPr>
            <a:endParaRPr lang="en-US" altLang="ja-JP" sz="1200" dirty="0" smtClean="0">
              <a:latin typeface="Arial" charset="0"/>
              <a:ea typeface="ＭＳ Ｐゴシック"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スライド イメージ プレースホルダ 1"/>
          <p:cNvSpPr>
            <a:spLocks noGrp="1" noRot="1" noChangeAspect="1" noTextEdit="1"/>
          </p:cNvSpPr>
          <p:nvPr>
            <p:ph type="sldImg"/>
          </p:nvPr>
        </p:nvSpPr>
        <p:spPr>
          <a:ln/>
        </p:spPr>
      </p:sp>
      <p:sp>
        <p:nvSpPr>
          <p:cNvPr id="83971" name="ノート プレースホルダ 2"/>
          <p:cNvSpPr>
            <a:spLocks noGrp="1"/>
          </p:cNvSpPr>
          <p:nvPr>
            <p:ph type="body" idx="1"/>
          </p:nvPr>
        </p:nvSpPr>
        <p:spPr>
          <a:noFill/>
          <a:ln/>
        </p:spPr>
        <p:txBody>
          <a:bodyPr/>
          <a:lstStyle/>
          <a:p>
            <a:endParaRPr kumimoji="1" lang="ja-JP" altLang="en-US" dirty="0" smtClean="0">
              <a:latin typeface="Arial" charset="0"/>
              <a:ea typeface="ＭＳ Ｐゴシック" charset="-128"/>
            </a:endParaRPr>
          </a:p>
        </p:txBody>
      </p:sp>
      <p:sp>
        <p:nvSpPr>
          <p:cNvPr id="83972" name="スライド番号プレースホルダ 3"/>
          <p:cNvSpPr>
            <a:spLocks noGrp="1"/>
          </p:cNvSpPr>
          <p:nvPr>
            <p:ph type="sldNum" sz="quarter" idx="5"/>
          </p:nvPr>
        </p:nvSpPr>
        <p:spPr>
          <a:noFill/>
        </p:spPr>
        <p:txBody>
          <a:bodyPr/>
          <a:lstStyle/>
          <a:p>
            <a:fld id="{1AF6A3A1-6AF8-47AA-9EFA-B1A47F76E52D}" type="slidenum">
              <a:rPr lang="ja-JP" altLang="en-US" smtClean="0">
                <a:latin typeface="Arial" charset="0"/>
                <a:ea typeface="ＭＳ Ｐゴシック" charset="-128"/>
              </a:rPr>
              <a:pPr/>
              <a:t>9</a:t>
            </a:fld>
            <a:endParaRPr lang="en-US" altLang="ja-JP" smtClean="0">
              <a:latin typeface="Arial" charset="0"/>
              <a:ea typeface="ＭＳ Ｐゴシック"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990600" y="6477000"/>
            <a:ext cx="1371600" cy="184150"/>
          </a:xfrm>
          <a:prstGeom prst="rect">
            <a:avLst/>
          </a:prstGeom>
          <a:noFill/>
          <a:ln w="9525">
            <a:noFill/>
            <a:miter lim="800000"/>
            <a:headEnd/>
            <a:tailEnd/>
          </a:ln>
          <a:effectLst/>
        </p:spPr>
        <p:txBody>
          <a:bodyPr>
            <a:spAutoFit/>
          </a:bodyPr>
          <a:lstStyle/>
          <a:p>
            <a:pPr>
              <a:spcBef>
                <a:spcPct val="50000"/>
              </a:spcBef>
              <a:defRPr/>
            </a:pPr>
            <a:r>
              <a:rPr lang="en-US" altLang="ja-JP" sz="600">
                <a:latin typeface="Arial" pitchFamily="34" charset="0"/>
                <a:ea typeface="ＭＳ Ｐゴシック" pitchFamily="34" charset="-128"/>
              </a:rPr>
              <a:t>© 2006 Open Grid Forum</a:t>
            </a:r>
          </a:p>
        </p:txBody>
      </p:sp>
      <p:sp>
        <p:nvSpPr>
          <p:cNvPr id="7180" name="Rectangle 12"/>
          <p:cNvSpPr>
            <a:spLocks noGrp="1" noChangeArrowheads="1"/>
          </p:cNvSpPr>
          <p:nvPr>
            <p:ph type="ctrTitle" sz="quarter"/>
          </p:nvPr>
        </p:nvSpPr>
        <p:spPr>
          <a:xfrm>
            <a:off x="1447800" y="2743200"/>
            <a:ext cx="7696200" cy="1143000"/>
          </a:xfrm>
        </p:spPr>
        <p:txBody>
          <a:bodyPr/>
          <a:lstStyle>
            <a:lvl1pPr>
              <a:defRPr b="1"/>
            </a:lvl1pPr>
          </a:lstStyle>
          <a:p>
            <a:r>
              <a:rPr lang="ja-JP" altLang="en-US"/>
              <a:t>マスタ タイトルの書式設定</a:t>
            </a:r>
          </a:p>
        </p:txBody>
      </p:sp>
      <p:sp>
        <p:nvSpPr>
          <p:cNvPr id="7181" name="Rectangle 13"/>
          <p:cNvSpPr>
            <a:spLocks noGrp="1" noChangeArrowheads="1"/>
          </p:cNvSpPr>
          <p:nvPr>
            <p:ph type="subTitle" sz="quarter" idx="1"/>
          </p:nvPr>
        </p:nvSpPr>
        <p:spPr>
          <a:xfrm>
            <a:off x="1524000" y="3657600"/>
            <a:ext cx="7620000" cy="533400"/>
          </a:xfrm>
          <a:solidFill>
            <a:srgbClr val="5DAD41"/>
          </a:solidFill>
        </p:spPr>
        <p:txBody>
          <a:bodyPr/>
          <a:lstStyle>
            <a:lvl1pPr marL="0" indent="0">
              <a:buFont typeface="Times"/>
              <a:buNone/>
              <a:defRPr sz="2800">
                <a:solidFill>
                  <a:schemeClr val="bg1"/>
                </a:solidFill>
              </a:defRPr>
            </a:lvl1pPr>
          </a:lstStyle>
          <a:p>
            <a:r>
              <a:rPr lang="ja-JP" altLang="en-US"/>
              <a:t>マスタ サブタイトルの書式設定</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5"/>
          <p:cNvSpPr>
            <a:spLocks noGrp="1" noChangeArrowheads="1"/>
          </p:cNvSpPr>
          <p:nvPr>
            <p:ph type="ftr" sz="quarter" idx="10"/>
          </p:nvPr>
        </p:nvSpPr>
        <p:spPr>
          <a:ln/>
        </p:spPr>
        <p:txBody>
          <a:bodyPr/>
          <a:lstStyle>
            <a:lvl1pPr>
              <a:defRPr/>
            </a:lvl1pPr>
          </a:lstStyle>
          <a:p>
            <a:pPr>
              <a:defRPr/>
            </a:pPr>
            <a:fld id="{90E35A48-2F5E-4F04-9BEE-678C504D898F}" type="slidenum">
              <a:rPr lang="ja-JP" altLang="en-US"/>
              <a:pPr>
                <a:defRPr/>
              </a:pPr>
              <a:t>&lt;#&gt;</a:t>
            </a:fld>
            <a:endParaRPr lang="en-US" altLang="ja-JP"/>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52400"/>
            <a:ext cx="1943100" cy="5486400"/>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85800" y="1524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5"/>
          <p:cNvSpPr>
            <a:spLocks noGrp="1" noChangeArrowheads="1"/>
          </p:cNvSpPr>
          <p:nvPr>
            <p:ph type="ftr" sz="quarter" idx="10"/>
          </p:nvPr>
        </p:nvSpPr>
        <p:spPr>
          <a:ln/>
        </p:spPr>
        <p:txBody>
          <a:bodyPr/>
          <a:lstStyle>
            <a:lvl1pPr>
              <a:defRPr/>
            </a:lvl1pPr>
          </a:lstStyle>
          <a:p>
            <a:pPr>
              <a:defRPr/>
            </a:pPr>
            <a:fld id="{E13415B7-C188-4414-914B-C3EF56EA6740}" type="slidenum">
              <a:rPr lang="ja-JP" altLang="en-US"/>
              <a:pPr>
                <a:defRPr/>
              </a:pPr>
              <a:t>&lt;#&gt;</a:t>
            </a:fld>
            <a:endParaRPr lang="en-US" altLang="ja-JP"/>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5"/>
          <p:cNvSpPr>
            <a:spLocks noGrp="1" noChangeArrowheads="1"/>
          </p:cNvSpPr>
          <p:nvPr>
            <p:ph type="ftr" sz="quarter" idx="10"/>
          </p:nvPr>
        </p:nvSpPr>
        <p:spPr>
          <a:ln/>
        </p:spPr>
        <p:txBody>
          <a:bodyPr/>
          <a:lstStyle>
            <a:lvl1pPr>
              <a:defRPr/>
            </a:lvl1pPr>
          </a:lstStyle>
          <a:p>
            <a:pPr>
              <a:defRPr/>
            </a:pPr>
            <a:fld id="{B5B68F2F-6873-4519-896B-8A63F59B5872}" type="slidenum">
              <a:rPr lang="ja-JP" altLang="en-US"/>
              <a:pPr>
                <a:defRPr/>
              </a:pPr>
              <a:t>&lt;#&gt;</a:t>
            </a:fld>
            <a:endParaRPr lang="en-US" altLang="ja-JP"/>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fld id="{4AFBD550-5B84-41E3-AD30-6FA73409AFBE}" type="slidenum">
              <a:rPr lang="ja-JP" altLang="en-US"/>
              <a:pPr>
                <a:defRPr/>
              </a:pPr>
              <a:t>&lt;#&gt;</a:t>
            </a:fld>
            <a:endParaRPr lang="en-US" altLang="ja-JP"/>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85800" y="15240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5240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5"/>
          <p:cNvSpPr>
            <a:spLocks noGrp="1" noChangeArrowheads="1"/>
          </p:cNvSpPr>
          <p:nvPr>
            <p:ph type="ftr" sz="quarter" idx="10"/>
          </p:nvPr>
        </p:nvSpPr>
        <p:spPr>
          <a:ln/>
        </p:spPr>
        <p:txBody>
          <a:bodyPr/>
          <a:lstStyle>
            <a:lvl1pPr>
              <a:defRPr/>
            </a:lvl1pPr>
          </a:lstStyle>
          <a:p>
            <a:pPr>
              <a:defRPr/>
            </a:pPr>
            <a:fld id="{8621A83B-A70E-47A0-B4AA-FF4CDD99F2D7}" type="slidenum">
              <a:rPr lang="ja-JP" altLang="en-US"/>
              <a:pPr>
                <a:defRPr/>
              </a:pPr>
              <a:t>&lt;#&gt;</a:t>
            </a:fld>
            <a:endParaRPr lang="en-US" altLang="ja-JP"/>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5"/>
          <p:cNvSpPr>
            <a:spLocks noGrp="1" noChangeArrowheads="1"/>
          </p:cNvSpPr>
          <p:nvPr>
            <p:ph type="ftr" sz="quarter" idx="10"/>
          </p:nvPr>
        </p:nvSpPr>
        <p:spPr>
          <a:ln/>
        </p:spPr>
        <p:txBody>
          <a:bodyPr/>
          <a:lstStyle>
            <a:lvl1pPr>
              <a:defRPr/>
            </a:lvl1pPr>
          </a:lstStyle>
          <a:p>
            <a:pPr>
              <a:defRPr/>
            </a:pPr>
            <a:fld id="{817179F0-546A-4E9A-9E38-93D2BDCC4F5A}" type="slidenum">
              <a:rPr lang="ja-JP" altLang="en-US"/>
              <a:pPr>
                <a:defRPr/>
              </a:pPr>
              <a:t>&lt;#&gt;</a:t>
            </a:fld>
            <a:endParaRPr lang="en-US" altLang="ja-JP"/>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Rectangle 5"/>
          <p:cNvSpPr>
            <a:spLocks noGrp="1" noChangeArrowheads="1"/>
          </p:cNvSpPr>
          <p:nvPr>
            <p:ph type="ftr" sz="quarter" idx="10"/>
          </p:nvPr>
        </p:nvSpPr>
        <p:spPr>
          <a:ln/>
        </p:spPr>
        <p:txBody>
          <a:bodyPr/>
          <a:lstStyle>
            <a:lvl1pPr>
              <a:defRPr/>
            </a:lvl1pPr>
          </a:lstStyle>
          <a:p>
            <a:pPr>
              <a:defRPr/>
            </a:pPr>
            <a:fld id="{BE98D3B1-32C4-4402-A6B7-DB12D3BE4BB4}" type="slidenum">
              <a:rPr lang="ja-JP" altLang="en-US"/>
              <a:pPr>
                <a:defRPr/>
              </a:pPr>
              <a:t>&lt;#&gt;</a:t>
            </a:fld>
            <a:endParaRPr lang="en-US" altLang="ja-JP"/>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fld id="{C8F118A8-9C76-4AEB-92D8-7EE451A52EBD}" type="slidenum">
              <a:rPr lang="ja-JP" altLang="en-US"/>
              <a:pPr>
                <a:defRPr/>
              </a:pPr>
              <a:t>&lt;#&gt;</a:t>
            </a:fld>
            <a:endParaRPr lang="en-US" altLang="ja-JP"/>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fld id="{E1D0516E-33DC-4A5F-8C92-AE15D4CCB328}" type="slidenum">
              <a:rPr lang="ja-JP" altLang="en-US"/>
              <a:pPr>
                <a:defRPr/>
              </a:pPr>
              <a:t>&lt;#&gt;</a:t>
            </a:fld>
            <a:endParaRPr lang="en-US" altLang="ja-JP"/>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fld id="{4E283773-A708-4D1B-A79C-92891D749DED}" type="slidenum">
              <a:rPr lang="ja-JP" altLang="en-US"/>
              <a:pPr>
                <a:defRPr/>
              </a:pPr>
              <a:t>&lt;#&gt;</a:t>
            </a:fld>
            <a:endParaRPr lang="en-US" altLang="ja-JP"/>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9" name="Rectangle 5"/>
          <p:cNvSpPr>
            <a:spLocks noGrp="1" noChangeArrowheads="1"/>
          </p:cNvSpPr>
          <p:nvPr>
            <p:ph type="ftr" sz="quarter" idx="3"/>
          </p:nvPr>
        </p:nvSpPr>
        <p:spPr bwMode="auto">
          <a:xfrm>
            <a:off x="1981200" y="6400800"/>
            <a:ext cx="5334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100">
                <a:solidFill>
                  <a:schemeClr val="bg2"/>
                </a:solidFill>
                <a:latin typeface="Arial" pitchFamily="34" charset="0"/>
                <a:ea typeface="ＭＳ Ｐゴシック" pitchFamily="50" charset="-128"/>
              </a:defRPr>
            </a:lvl1pPr>
          </a:lstStyle>
          <a:p>
            <a:pPr>
              <a:defRPr/>
            </a:pPr>
            <a:fld id="{B7C0B3E1-90D7-4A3B-B410-B98E83212F86}" type="slidenum">
              <a:rPr lang="ja-JP" altLang="en-US"/>
              <a:pPr>
                <a:defRPr/>
              </a:pPr>
              <a:t>&lt;#&gt;</a:t>
            </a:fld>
            <a:endParaRPr lang="en-US" altLang="ja-JP"/>
          </a:p>
        </p:txBody>
      </p:sp>
      <p:sp>
        <p:nvSpPr>
          <p:cNvPr id="1035" name="Rectangle 11"/>
          <p:cNvSpPr>
            <a:spLocks noChangeArrowheads="1"/>
          </p:cNvSpPr>
          <p:nvPr/>
        </p:nvSpPr>
        <p:spPr bwMode="auto">
          <a:xfrm>
            <a:off x="0" y="1066800"/>
            <a:ext cx="9144000" cy="76200"/>
          </a:xfrm>
          <a:prstGeom prst="rect">
            <a:avLst/>
          </a:prstGeom>
          <a:solidFill>
            <a:srgbClr val="5DAD41"/>
          </a:solidFill>
          <a:ln w="9525">
            <a:noFill/>
            <a:miter lim="800000"/>
            <a:headEnd/>
            <a:tailEnd/>
          </a:ln>
        </p:spPr>
        <p:txBody>
          <a:bodyPr/>
          <a:lstStyle/>
          <a:p>
            <a:pPr eaLnBrk="1" hangingPunct="1">
              <a:spcBef>
                <a:spcPct val="20000"/>
              </a:spcBef>
              <a:buClr>
                <a:schemeClr val="accent2"/>
              </a:buClr>
              <a:buFont typeface="Times"/>
              <a:buNone/>
              <a:defRPr/>
            </a:pPr>
            <a:endParaRPr lang="ja-JP" altLang="en-US" sz="2800">
              <a:solidFill>
                <a:schemeClr val="bg1"/>
              </a:solidFill>
              <a:latin typeface="Arial" pitchFamily="34" charset="0"/>
              <a:ea typeface="ＭＳ Ｐゴシック" pitchFamily="50" charset="-128"/>
            </a:endParaRPr>
          </a:p>
        </p:txBody>
      </p:sp>
      <p:sp>
        <p:nvSpPr>
          <p:cNvPr id="5124" name="Rectangle 17"/>
          <p:cNvSpPr>
            <a:spLocks noGrp="1" noChangeArrowheads="1"/>
          </p:cNvSpPr>
          <p:nvPr>
            <p:ph type="title"/>
          </p:nvPr>
        </p:nvSpPr>
        <p:spPr bwMode="auto">
          <a:xfrm>
            <a:off x="685800" y="1524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ja-JP" altLang="en-US" smtClean="0"/>
              <a:t>マスタ タイトルの書式設定</a:t>
            </a:r>
          </a:p>
        </p:txBody>
      </p:sp>
      <p:sp>
        <p:nvSpPr>
          <p:cNvPr id="5125" name="Rectangle 18"/>
          <p:cNvSpPr>
            <a:spLocks noGrp="1" noChangeArrowheads="1"/>
          </p:cNvSpPr>
          <p:nvPr>
            <p:ph type="body" idx="1"/>
          </p:nvPr>
        </p:nvSpPr>
        <p:spPr bwMode="auto">
          <a:xfrm>
            <a:off x="685800" y="15240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ja-JP" altLang="en-US" smtClean="0"/>
              <a:t>マスタ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p>
        </p:txBody>
      </p:sp>
      <p:sp>
        <p:nvSpPr>
          <p:cNvPr id="1045" name="Text Box 21"/>
          <p:cNvSpPr txBox="1">
            <a:spLocks noChangeArrowheads="1"/>
          </p:cNvSpPr>
          <p:nvPr/>
        </p:nvSpPr>
        <p:spPr bwMode="auto">
          <a:xfrm>
            <a:off x="990600" y="6477000"/>
            <a:ext cx="1371600" cy="184150"/>
          </a:xfrm>
          <a:prstGeom prst="rect">
            <a:avLst/>
          </a:prstGeom>
          <a:noFill/>
          <a:ln w="9525">
            <a:noFill/>
            <a:miter lim="800000"/>
            <a:headEnd/>
            <a:tailEnd/>
          </a:ln>
          <a:effectLst/>
        </p:spPr>
        <p:txBody>
          <a:bodyPr>
            <a:spAutoFit/>
          </a:bodyPr>
          <a:lstStyle/>
          <a:p>
            <a:pPr>
              <a:spcBef>
                <a:spcPct val="50000"/>
              </a:spcBef>
              <a:defRPr/>
            </a:pPr>
            <a:r>
              <a:rPr lang="en-US" altLang="ja-JP" sz="600">
                <a:latin typeface="Arial" pitchFamily="34" charset="0"/>
                <a:ea typeface="ＭＳ Ｐゴシック" pitchFamily="34" charset="-128"/>
              </a:rPr>
              <a:t>© 2006 Open Grid Forum</a:t>
            </a:r>
          </a:p>
        </p:txBody>
      </p:sp>
    </p:spTree>
  </p:cSld>
  <p:clrMap bg1="lt1" tx1="dk1" bg2="lt2" tx2="dk2" accent1="accent1" accent2="accent2" accent3="accent3" accent4="accent4" accent5="accent5" accent6="accent6" hlink="hlink" folHlink="folHlink"/>
  <p:sldLayoutIdLst>
    <p:sldLayoutId id="2147483851"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Lst>
  <p:hf sldNum="0" hdr="0" dt="0"/>
  <p:txStyles>
    <p:titleStyle>
      <a:lvl1pPr algn="l" rtl="0" eaLnBrk="0" fontAlgn="base" hangingPunct="0">
        <a:spcBef>
          <a:spcPct val="0"/>
        </a:spcBef>
        <a:spcAft>
          <a:spcPct val="0"/>
        </a:spcAft>
        <a:defRPr sz="3500">
          <a:solidFill>
            <a:schemeClr val="tx1"/>
          </a:solidFill>
          <a:latin typeface="+mj-lt"/>
          <a:ea typeface="+mj-ea"/>
          <a:cs typeface="+mj-cs"/>
        </a:defRPr>
      </a:lvl1pPr>
      <a:lvl2pPr algn="l" rtl="0" eaLnBrk="0" fontAlgn="base" hangingPunct="0">
        <a:spcBef>
          <a:spcPct val="0"/>
        </a:spcBef>
        <a:spcAft>
          <a:spcPct val="0"/>
        </a:spcAft>
        <a:defRPr sz="3500">
          <a:solidFill>
            <a:schemeClr val="tx1"/>
          </a:solidFill>
          <a:latin typeface="Arial" pitchFamily="34" charset="0"/>
          <a:ea typeface="ＭＳ Ｐゴシック" pitchFamily="34" charset="-128"/>
        </a:defRPr>
      </a:lvl2pPr>
      <a:lvl3pPr algn="l" rtl="0" eaLnBrk="0" fontAlgn="base" hangingPunct="0">
        <a:spcBef>
          <a:spcPct val="0"/>
        </a:spcBef>
        <a:spcAft>
          <a:spcPct val="0"/>
        </a:spcAft>
        <a:defRPr sz="3500">
          <a:solidFill>
            <a:schemeClr val="tx1"/>
          </a:solidFill>
          <a:latin typeface="Arial" pitchFamily="34" charset="0"/>
          <a:ea typeface="ＭＳ Ｐゴシック" pitchFamily="34" charset="-128"/>
        </a:defRPr>
      </a:lvl3pPr>
      <a:lvl4pPr algn="l" rtl="0" eaLnBrk="0" fontAlgn="base" hangingPunct="0">
        <a:spcBef>
          <a:spcPct val="0"/>
        </a:spcBef>
        <a:spcAft>
          <a:spcPct val="0"/>
        </a:spcAft>
        <a:defRPr sz="3500">
          <a:solidFill>
            <a:schemeClr val="tx1"/>
          </a:solidFill>
          <a:latin typeface="Arial" pitchFamily="34" charset="0"/>
          <a:ea typeface="ＭＳ Ｐゴシック" pitchFamily="34" charset="-128"/>
        </a:defRPr>
      </a:lvl4pPr>
      <a:lvl5pPr algn="l" rtl="0" eaLnBrk="0" fontAlgn="base" hangingPunct="0">
        <a:spcBef>
          <a:spcPct val="0"/>
        </a:spcBef>
        <a:spcAft>
          <a:spcPct val="0"/>
        </a:spcAft>
        <a:defRPr sz="3500">
          <a:solidFill>
            <a:schemeClr val="tx1"/>
          </a:solidFill>
          <a:latin typeface="Arial" pitchFamily="34" charset="0"/>
          <a:ea typeface="ＭＳ Ｐゴシック" pitchFamily="34" charset="-128"/>
        </a:defRPr>
      </a:lvl5pPr>
      <a:lvl6pPr marL="457200" algn="l" rtl="0" fontAlgn="base">
        <a:spcBef>
          <a:spcPct val="0"/>
        </a:spcBef>
        <a:spcAft>
          <a:spcPct val="0"/>
        </a:spcAft>
        <a:defRPr sz="3500">
          <a:solidFill>
            <a:schemeClr val="tx1"/>
          </a:solidFill>
          <a:latin typeface="Arial" pitchFamily="34" charset="0"/>
          <a:ea typeface="ＭＳ Ｐゴシック" pitchFamily="34" charset="-128"/>
        </a:defRPr>
      </a:lvl6pPr>
      <a:lvl7pPr marL="914400" algn="l" rtl="0" fontAlgn="base">
        <a:spcBef>
          <a:spcPct val="0"/>
        </a:spcBef>
        <a:spcAft>
          <a:spcPct val="0"/>
        </a:spcAft>
        <a:defRPr sz="3500">
          <a:solidFill>
            <a:schemeClr val="tx1"/>
          </a:solidFill>
          <a:latin typeface="Arial" pitchFamily="34" charset="0"/>
          <a:ea typeface="ＭＳ Ｐゴシック" pitchFamily="34" charset="-128"/>
        </a:defRPr>
      </a:lvl7pPr>
      <a:lvl8pPr marL="1371600" algn="l" rtl="0" fontAlgn="base">
        <a:spcBef>
          <a:spcPct val="0"/>
        </a:spcBef>
        <a:spcAft>
          <a:spcPct val="0"/>
        </a:spcAft>
        <a:defRPr sz="3500">
          <a:solidFill>
            <a:schemeClr val="tx1"/>
          </a:solidFill>
          <a:latin typeface="Arial" pitchFamily="34" charset="0"/>
          <a:ea typeface="ＭＳ Ｐゴシック" pitchFamily="34" charset="-128"/>
        </a:defRPr>
      </a:lvl8pPr>
      <a:lvl9pPr marL="1828800" algn="l" rtl="0" fontAlgn="base">
        <a:spcBef>
          <a:spcPct val="0"/>
        </a:spcBef>
        <a:spcAft>
          <a:spcPct val="0"/>
        </a:spcAft>
        <a:defRPr sz="3500">
          <a:solidFill>
            <a:schemeClr val="tx1"/>
          </a:solidFill>
          <a:latin typeface="Arial" pitchFamily="34" charset="0"/>
          <a:ea typeface="ＭＳ Ｐゴシック" pitchFamily="34" charset="-128"/>
        </a:defRPr>
      </a:lvl9pPr>
    </p:titleStyle>
    <p:bodyStyle>
      <a:lvl1pPr marL="342900" indent="-342900" algn="l" rtl="0" eaLnBrk="0" fontAlgn="base" hangingPunct="0">
        <a:spcBef>
          <a:spcPct val="20000"/>
        </a:spcBef>
        <a:spcAft>
          <a:spcPct val="0"/>
        </a:spcAft>
        <a:buClr>
          <a:schemeClr val="accent2"/>
        </a:buClr>
        <a:buFont typeface="Times" pitchFamily="2" charset="0"/>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Char char="•"/>
        <a:defRPr sz="2800">
          <a:solidFill>
            <a:schemeClr val="tx1"/>
          </a:solidFill>
          <a:latin typeface="+mn-lt"/>
          <a:ea typeface="+mn-ea"/>
        </a:defRPr>
      </a:lvl2pPr>
      <a:lvl3pPr marL="1143000" indent="-228600" algn="l" rtl="0" eaLnBrk="0" fontAlgn="base" hangingPunct="0">
        <a:spcBef>
          <a:spcPct val="20000"/>
        </a:spcBef>
        <a:spcAft>
          <a:spcPct val="0"/>
        </a:spcAft>
        <a:buClr>
          <a:schemeClr val="accent2"/>
        </a:buClr>
        <a:buChar char="•"/>
        <a:defRPr sz="2400">
          <a:solidFill>
            <a:schemeClr val="tx1"/>
          </a:solidFill>
          <a:latin typeface="+mn-lt"/>
          <a:ea typeface="+mn-ea"/>
        </a:defRPr>
      </a:lvl3pPr>
      <a:lvl4pPr marL="1600200" indent="-228600" algn="l" rtl="0" eaLnBrk="0" fontAlgn="base" hangingPunct="0">
        <a:spcBef>
          <a:spcPct val="20000"/>
        </a:spcBef>
        <a:spcAft>
          <a:spcPct val="0"/>
        </a:spcAft>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dbgrid.org/OGSA-DAI-RDF"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emf"/><Relationship Id="rId7" Type="http://schemas.openxmlformats.org/officeDocument/2006/relationships/image" Target="../media/image19.emf"/><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3.xml"/><Relationship Id="rId1" Type="http://schemas.openxmlformats.org/officeDocument/2006/relationships/slideLayout" Target="../slideLayouts/slideLayout6.xml"/><Relationship Id="rId5" Type="http://schemas.openxmlformats.org/officeDocument/2006/relationships/image" Target="../media/image22.emf"/><Relationship Id="rId4" Type="http://schemas.openxmlformats.org/officeDocument/2006/relationships/image" Target="../media/image21.emf"/></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package" Target="../embeddings/Microsoft_Office_Excel_______1.xlsx"/></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6.xml"/><Relationship Id="rId1" Type="http://schemas.openxmlformats.org/officeDocument/2006/relationships/vmlDrawing" Target="../drawings/vmlDrawing2.vml"/><Relationship Id="rId4" Type="http://schemas.openxmlformats.org/officeDocument/2006/relationships/package" Target="../embeddings/Microsoft_Office_Excel_______2.xlsx"/></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subTitle" idx="1"/>
          </p:nvPr>
        </p:nvSpPr>
        <p:spPr/>
        <p:txBody>
          <a:bodyPr/>
          <a:lstStyle/>
          <a:p>
            <a:pPr eaLnBrk="1" hangingPunct="1">
              <a:lnSpc>
                <a:spcPct val="80000"/>
              </a:lnSpc>
              <a:buFont typeface="Times" pitchFamily="2" charset="0"/>
              <a:buNone/>
            </a:pPr>
            <a:r>
              <a:rPr lang="es-ES" altLang="ja-JP" dirty="0" smtClean="0"/>
              <a:t>OGF28 DAIS Working Group</a:t>
            </a:r>
            <a:endParaRPr lang="ja-JP" altLang="en-US" dirty="0" smtClean="0"/>
          </a:p>
        </p:txBody>
      </p:sp>
      <p:sp>
        <p:nvSpPr>
          <p:cNvPr id="24579" name="Rectangle 3"/>
          <p:cNvSpPr>
            <a:spLocks noGrp="1" noChangeArrowheads="1"/>
          </p:cNvSpPr>
          <p:nvPr>
            <p:ph type="ctrTitle"/>
          </p:nvPr>
        </p:nvSpPr>
        <p:spPr>
          <a:xfrm>
            <a:off x="1476375" y="2743200"/>
            <a:ext cx="7667625" cy="830263"/>
          </a:xfrm>
        </p:spPr>
        <p:txBody>
          <a:bodyPr/>
          <a:lstStyle/>
          <a:p>
            <a:pPr eaLnBrk="1" hangingPunct="1"/>
            <a:r>
              <a:rPr lang="es-ES" altLang="ja-JP" sz="3200" b="0" smtClean="0"/>
              <a:t>WS-DAI RDF(S) </a:t>
            </a:r>
            <a:br>
              <a:rPr lang="es-ES" altLang="ja-JP" sz="3200" b="0" smtClean="0"/>
            </a:br>
            <a:r>
              <a:rPr lang="es-ES" altLang="ja-JP" sz="3200" b="0" smtClean="0"/>
              <a:t> Specification </a:t>
            </a:r>
            <a:endParaRPr lang="ja-JP" altLang="en-US" sz="2800" b="0" smtClean="0"/>
          </a:p>
        </p:txBody>
      </p:sp>
      <p:sp>
        <p:nvSpPr>
          <p:cNvPr id="24580" name="Text Box 4"/>
          <p:cNvSpPr txBox="1">
            <a:spLocks noChangeArrowheads="1"/>
          </p:cNvSpPr>
          <p:nvPr/>
        </p:nvSpPr>
        <p:spPr bwMode="auto">
          <a:xfrm>
            <a:off x="3933825" y="4868863"/>
            <a:ext cx="5829300" cy="1384300"/>
          </a:xfrm>
          <a:prstGeom prst="rect">
            <a:avLst/>
          </a:prstGeom>
          <a:noFill/>
          <a:ln w="9525">
            <a:noFill/>
            <a:miter lim="800000"/>
            <a:headEnd/>
            <a:tailEnd/>
          </a:ln>
        </p:spPr>
        <p:txBody>
          <a:bodyPr>
            <a:spAutoFit/>
          </a:bodyPr>
          <a:lstStyle/>
          <a:p>
            <a:r>
              <a:rPr lang="en-US" altLang="ja-JP"/>
              <a:t>Isao Kojima</a:t>
            </a:r>
          </a:p>
          <a:p>
            <a:r>
              <a:rPr lang="en-US" altLang="ja-JP" sz="2000" i="1"/>
              <a:t>Information Technology Research Institute</a:t>
            </a:r>
          </a:p>
          <a:p>
            <a:r>
              <a:rPr lang="en-US" altLang="ja-JP" sz="2000" i="1"/>
              <a:t>AIST</a:t>
            </a:r>
          </a:p>
          <a:p>
            <a:r>
              <a:rPr lang="en-US" altLang="ja-JP" sz="2000" i="1"/>
              <a:t>Japan</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フッター プレースホルダ 3"/>
          <p:cNvSpPr>
            <a:spLocks noGrp="1"/>
          </p:cNvSpPr>
          <p:nvPr>
            <p:ph type="ftr" sz="quarter" idx="10"/>
          </p:nvPr>
        </p:nvSpPr>
        <p:spPr>
          <a:noFill/>
        </p:spPr>
        <p:txBody>
          <a:bodyPr/>
          <a:lstStyle/>
          <a:p>
            <a:fld id="{C9F76BC6-11BE-4950-9FCB-8780F11ACA38}" type="slidenum">
              <a:rPr lang="ja-JP" altLang="en-US" smtClean="0">
                <a:latin typeface="Arial" charset="0"/>
                <a:ea typeface="ＭＳ Ｐゴシック" charset="-128"/>
              </a:rPr>
              <a:pPr/>
              <a:t>10</a:t>
            </a:fld>
            <a:endParaRPr lang="en-US" altLang="ja-JP" smtClean="0">
              <a:latin typeface="Arial" charset="0"/>
              <a:ea typeface="ＭＳ Ｐゴシック" charset="-128"/>
            </a:endParaRPr>
          </a:p>
        </p:txBody>
      </p:sp>
      <p:sp>
        <p:nvSpPr>
          <p:cNvPr id="34819" name="Rectangle 2"/>
          <p:cNvSpPr>
            <a:spLocks noGrp="1" noChangeArrowheads="1"/>
          </p:cNvSpPr>
          <p:nvPr>
            <p:ph type="title"/>
          </p:nvPr>
        </p:nvSpPr>
        <p:spPr>
          <a:xfrm>
            <a:off x="244928" y="0"/>
            <a:ext cx="7772400" cy="1143000"/>
          </a:xfrm>
        </p:spPr>
        <p:txBody>
          <a:bodyPr/>
          <a:lstStyle/>
          <a:p>
            <a:pPr eaLnBrk="1" hangingPunct="1"/>
            <a:r>
              <a:rPr lang="en-US" altLang="ja-JP" b="1" i="1" dirty="0" smtClean="0">
                <a:effectLst>
                  <a:outerShdw blurRad="38100" dist="38100" dir="2700000" algn="tl">
                    <a:srgbClr val="000000">
                      <a:alpha val="43137"/>
                    </a:srgbClr>
                  </a:outerShdw>
                </a:effectLst>
              </a:rPr>
              <a:t>Terminology </a:t>
            </a:r>
          </a:p>
        </p:txBody>
      </p:sp>
      <p:sp>
        <p:nvSpPr>
          <p:cNvPr id="34820" name="Rectangle 3"/>
          <p:cNvSpPr>
            <a:spLocks noGrp="1" noChangeArrowheads="1"/>
          </p:cNvSpPr>
          <p:nvPr>
            <p:ph type="body" idx="1"/>
          </p:nvPr>
        </p:nvSpPr>
        <p:spPr>
          <a:xfrm>
            <a:off x="468313" y="1335088"/>
            <a:ext cx="8675687" cy="5153025"/>
          </a:xfrm>
        </p:spPr>
        <p:txBody>
          <a:bodyPr/>
          <a:lstStyle/>
          <a:p>
            <a:pPr eaLnBrk="1" hangingPunct="1">
              <a:lnSpc>
                <a:spcPct val="90000"/>
              </a:lnSpc>
              <a:buNone/>
            </a:pPr>
            <a:r>
              <a:rPr lang="en-US" altLang="ja-JP" sz="3600" b="1" i="1" dirty="0" smtClean="0">
                <a:solidFill>
                  <a:srgbClr val="003399"/>
                </a:solidFill>
                <a:effectLst>
                  <a:outerShdw blurRad="38100" dist="38100" dir="2700000" algn="tl">
                    <a:srgbClr val="000000">
                      <a:alpha val="43137"/>
                    </a:srgbClr>
                  </a:outerShdw>
                </a:effectLst>
              </a:rPr>
              <a:t>RDF(S) Data Resource</a:t>
            </a:r>
          </a:p>
          <a:p>
            <a:pPr lvl="1" eaLnBrk="1" hangingPunct="1">
              <a:lnSpc>
                <a:spcPct val="90000"/>
              </a:lnSpc>
            </a:pPr>
            <a:r>
              <a:rPr lang="en-US" altLang="ja-JP" dirty="0" smtClean="0"/>
              <a:t>Data source/sink that is based on the </a:t>
            </a:r>
            <a:r>
              <a:rPr lang="en-US" altLang="ja-JP" dirty="0" smtClean="0">
                <a:solidFill>
                  <a:srgbClr val="990000"/>
                </a:solidFill>
              </a:rPr>
              <a:t>RDF data model</a:t>
            </a:r>
            <a:r>
              <a:rPr lang="en-US" altLang="ja-JP" dirty="0" smtClean="0"/>
              <a:t> + </a:t>
            </a:r>
            <a:r>
              <a:rPr lang="en-US" altLang="ja-JP" dirty="0" smtClean="0">
                <a:solidFill>
                  <a:srgbClr val="990000"/>
                </a:solidFill>
              </a:rPr>
              <a:t>management infrastructure</a:t>
            </a:r>
            <a:r>
              <a:rPr lang="en-US" altLang="ja-JP" dirty="0" smtClean="0"/>
              <a:t> which may exhibit </a:t>
            </a:r>
            <a:r>
              <a:rPr lang="en-US" altLang="ja-JP" dirty="0" smtClean="0">
                <a:solidFill>
                  <a:srgbClr val="990000"/>
                </a:solidFill>
              </a:rPr>
              <a:t>RDF(S) model</a:t>
            </a:r>
            <a:r>
              <a:rPr lang="en-US" altLang="ja-JP" dirty="0" smtClean="0"/>
              <a:t> based views </a:t>
            </a:r>
          </a:p>
          <a:p>
            <a:pPr lvl="2" eaLnBrk="1" hangingPunct="1">
              <a:lnSpc>
                <a:spcPct val="90000"/>
              </a:lnSpc>
              <a:buFontTx/>
              <a:buNone/>
            </a:pPr>
            <a:endParaRPr lang="en-US" altLang="ja-JP" sz="2000" dirty="0" smtClean="0"/>
          </a:p>
          <a:p>
            <a:pPr eaLnBrk="1" hangingPunct="1">
              <a:lnSpc>
                <a:spcPct val="90000"/>
              </a:lnSpc>
              <a:buFont typeface="Times" pitchFamily="2" charset="0"/>
              <a:buNone/>
            </a:pPr>
            <a:r>
              <a:rPr lang="en-US" altLang="ja-JP" dirty="0" smtClean="0"/>
              <a:t>  Relationships of Terms between 2 specs.</a:t>
            </a:r>
          </a:p>
          <a:p>
            <a:pPr eaLnBrk="1" hangingPunct="1">
              <a:lnSpc>
                <a:spcPct val="90000"/>
              </a:lnSpc>
              <a:buFont typeface="Times" pitchFamily="2" charset="0"/>
              <a:buNone/>
            </a:pPr>
            <a:endParaRPr lang="en-US" altLang="ja-JP" sz="2400" dirty="0" smtClean="0"/>
          </a:p>
          <a:p>
            <a:pPr eaLnBrk="1" hangingPunct="1">
              <a:lnSpc>
                <a:spcPct val="90000"/>
              </a:lnSpc>
              <a:buFont typeface="Times" pitchFamily="2" charset="0"/>
              <a:buNone/>
            </a:pPr>
            <a:r>
              <a:rPr lang="en-US" altLang="ja-JP" sz="2400" i="1" dirty="0" smtClean="0">
                <a:solidFill>
                  <a:srgbClr val="00B050"/>
                </a:solidFill>
              </a:rPr>
              <a:t>        Ontology                              Querying</a:t>
            </a:r>
            <a:endParaRPr lang="en-US" altLang="ja-JP" i="1" dirty="0" smtClean="0">
              <a:solidFill>
                <a:srgbClr val="00B050"/>
              </a:solidFill>
            </a:endParaRPr>
          </a:p>
          <a:p>
            <a:pPr lvl="1" eaLnBrk="1" hangingPunct="1">
              <a:lnSpc>
                <a:spcPct val="90000"/>
              </a:lnSpc>
            </a:pPr>
            <a:r>
              <a:rPr lang="en-US" altLang="ja-JP" sz="2400" dirty="0" smtClean="0">
                <a:solidFill>
                  <a:srgbClr val="003399"/>
                </a:solidFill>
              </a:rPr>
              <a:t>Repository           </a:t>
            </a:r>
            <a:r>
              <a:rPr lang="en-US" altLang="ja-JP" sz="2400" dirty="0" smtClean="0">
                <a:solidFill>
                  <a:srgbClr val="003399"/>
                </a:solidFill>
                <a:sym typeface="Wingdings" pitchFamily="2" charset="2"/>
              </a:rPr>
              <a:t></a:t>
            </a:r>
            <a:r>
              <a:rPr lang="en-US" altLang="ja-JP" sz="2400" dirty="0" smtClean="0">
                <a:solidFill>
                  <a:srgbClr val="003399"/>
                </a:solidFill>
              </a:rPr>
              <a:t>        RDF Graph</a:t>
            </a:r>
          </a:p>
          <a:p>
            <a:pPr lvl="2" eaLnBrk="1" hangingPunct="1">
              <a:lnSpc>
                <a:spcPct val="90000"/>
              </a:lnSpc>
              <a:buNone/>
            </a:pPr>
            <a:r>
              <a:rPr lang="en-US" altLang="ja-JP" dirty="0" smtClean="0"/>
              <a:t>             A set of RDF Triples</a:t>
            </a:r>
          </a:p>
          <a:p>
            <a:pPr lvl="1" eaLnBrk="1" hangingPunct="1">
              <a:lnSpc>
                <a:spcPct val="90000"/>
              </a:lnSpc>
            </a:pPr>
            <a:r>
              <a:rPr lang="en-US" altLang="ja-JP" sz="2400" dirty="0" err="1" smtClean="0">
                <a:solidFill>
                  <a:srgbClr val="003399"/>
                </a:solidFill>
              </a:rPr>
              <a:t>RepositoryCollection</a:t>
            </a:r>
            <a:r>
              <a:rPr lang="en-US" altLang="ja-JP" sz="2400" dirty="0" smtClean="0">
                <a:solidFill>
                  <a:srgbClr val="003399"/>
                </a:solidFill>
              </a:rPr>
              <a:t> </a:t>
            </a:r>
            <a:r>
              <a:rPr lang="en-US" altLang="ja-JP" sz="2400" dirty="0" smtClean="0">
                <a:solidFill>
                  <a:srgbClr val="003399"/>
                </a:solidFill>
                <a:sym typeface="Wingdings" pitchFamily="2" charset="2"/>
              </a:rPr>
              <a:t></a:t>
            </a:r>
            <a:r>
              <a:rPr lang="en-US" altLang="ja-JP" sz="2400" dirty="0" smtClean="0">
                <a:solidFill>
                  <a:srgbClr val="003399"/>
                </a:solidFill>
              </a:rPr>
              <a:t> </a:t>
            </a:r>
            <a:r>
              <a:rPr lang="en-US" altLang="ja-JP" sz="2400" dirty="0" err="1" smtClean="0">
                <a:solidFill>
                  <a:srgbClr val="003399"/>
                </a:solidFill>
              </a:rPr>
              <a:t>GraphCollection</a:t>
            </a:r>
            <a:endParaRPr lang="en-US" altLang="ja-JP" sz="2400" dirty="0" smtClean="0">
              <a:solidFill>
                <a:srgbClr val="003399"/>
              </a:solidFill>
            </a:endParaRPr>
          </a:p>
          <a:p>
            <a:pPr lvl="2" eaLnBrk="1" hangingPunct="1">
              <a:lnSpc>
                <a:spcPct val="90000"/>
              </a:lnSpc>
              <a:buNone/>
            </a:pPr>
            <a:r>
              <a:rPr lang="en-US" altLang="ja-JP" sz="2000" dirty="0" smtClean="0"/>
              <a:t> A set of Repositories or RDF Graphs   = RDF(S) Data </a:t>
            </a:r>
            <a:r>
              <a:rPr lang="en-US" altLang="ja-JP" sz="2000" dirty="0" err="1" smtClean="0"/>
              <a:t>Resouce</a:t>
            </a:r>
            <a:r>
              <a:rPr lang="en-US" altLang="ja-JP" sz="2000" dirty="0" smtClean="0"/>
              <a:t> </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フッター プレースホルダ 3"/>
          <p:cNvSpPr>
            <a:spLocks noGrp="1"/>
          </p:cNvSpPr>
          <p:nvPr>
            <p:ph type="ftr" sz="quarter" idx="10"/>
          </p:nvPr>
        </p:nvSpPr>
        <p:spPr>
          <a:noFill/>
        </p:spPr>
        <p:txBody>
          <a:bodyPr/>
          <a:lstStyle/>
          <a:p>
            <a:fld id="{88D5AFFE-6F52-4C12-871D-91278F2947B9}" type="slidenum">
              <a:rPr lang="ja-JP" altLang="en-US" smtClean="0">
                <a:latin typeface="Arial" charset="0"/>
                <a:ea typeface="ＭＳ Ｐゴシック" charset="-128"/>
              </a:rPr>
              <a:pPr/>
              <a:t>11</a:t>
            </a:fld>
            <a:endParaRPr lang="en-US" altLang="ja-JP" smtClean="0">
              <a:latin typeface="Arial" charset="0"/>
              <a:ea typeface="ＭＳ Ｐゴシック" charset="-128"/>
            </a:endParaRPr>
          </a:p>
        </p:txBody>
      </p:sp>
      <p:sp>
        <p:nvSpPr>
          <p:cNvPr id="35843" name="Rectangle 2"/>
          <p:cNvSpPr>
            <a:spLocks noGrp="1" noChangeArrowheads="1"/>
          </p:cNvSpPr>
          <p:nvPr>
            <p:ph type="title"/>
          </p:nvPr>
        </p:nvSpPr>
        <p:spPr/>
        <p:txBody>
          <a:bodyPr/>
          <a:lstStyle/>
          <a:p>
            <a:pPr eaLnBrk="1" hangingPunct="1"/>
            <a:r>
              <a:rPr lang="en-US" altLang="ja-JP" b="1" i="1" dirty="0" smtClean="0">
                <a:effectLst>
                  <a:outerShdw blurRad="38100" dist="38100" dir="2700000" algn="tl">
                    <a:srgbClr val="000000">
                      <a:alpha val="43137"/>
                    </a:srgbClr>
                  </a:outerShdw>
                </a:effectLst>
              </a:rPr>
              <a:t>Terminology</a:t>
            </a:r>
            <a:endParaRPr lang="ja-JP" altLang="en-US" b="1" i="1" dirty="0" smtClean="0">
              <a:effectLst>
                <a:outerShdw blurRad="38100" dist="38100" dir="2700000" algn="tl">
                  <a:srgbClr val="000000">
                    <a:alpha val="43137"/>
                  </a:srgbClr>
                </a:outerShdw>
              </a:effectLst>
            </a:endParaRPr>
          </a:p>
        </p:txBody>
      </p:sp>
      <p:sp>
        <p:nvSpPr>
          <p:cNvPr id="35844" name="Rectangle 3"/>
          <p:cNvSpPr>
            <a:spLocks noChangeArrowheads="1"/>
          </p:cNvSpPr>
          <p:nvPr/>
        </p:nvSpPr>
        <p:spPr bwMode="auto">
          <a:xfrm>
            <a:off x="3981450" y="2295525"/>
            <a:ext cx="2676525" cy="2047875"/>
          </a:xfrm>
          <a:prstGeom prst="rect">
            <a:avLst/>
          </a:prstGeom>
          <a:noFill/>
          <a:ln w="28575">
            <a:solidFill>
              <a:schemeClr val="bg2"/>
            </a:solidFill>
            <a:miter lim="800000"/>
            <a:headEnd/>
            <a:tailEnd/>
          </a:ln>
        </p:spPr>
        <p:txBody>
          <a:bodyPr wrap="none" anchor="ctr"/>
          <a:lstStyle/>
          <a:p>
            <a:endParaRPr lang="ja-JP" altLang="en-US"/>
          </a:p>
        </p:txBody>
      </p:sp>
      <p:sp>
        <p:nvSpPr>
          <p:cNvPr id="35845" name="Oval 4"/>
          <p:cNvSpPr>
            <a:spLocks noChangeArrowheads="1"/>
          </p:cNvSpPr>
          <p:nvPr/>
        </p:nvSpPr>
        <p:spPr bwMode="auto">
          <a:xfrm>
            <a:off x="4979988" y="2597150"/>
            <a:ext cx="1439862" cy="1439863"/>
          </a:xfrm>
          <a:prstGeom prst="ellipse">
            <a:avLst/>
          </a:prstGeom>
          <a:solidFill>
            <a:srgbClr val="33CCFF"/>
          </a:solidFill>
          <a:ln w="9525">
            <a:solidFill>
              <a:schemeClr val="accent2"/>
            </a:solidFill>
            <a:round/>
            <a:headEnd/>
            <a:tailEnd/>
          </a:ln>
        </p:spPr>
        <p:txBody>
          <a:bodyPr wrap="none" anchor="ctr"/>
          <a:lstStyle/>
          <a:p>
            <a:endParaRPr lang="ja-JP" altLang="en-US"/>
          </a:p>
        </p:txBody>
      </p:sp>
      <p:sp>
        <p:nvSpPr>
          <p:cNvPr id="35846" name="Oval 5"/>
          <p:cNvSpPr>
            <a:spLocks noChangeArrowheads="1"/>
          </p:cNvSpPr>
          <p:nvPr/>
        </p:nvSpPr>
        <p:spPr bwMode="auto">
          <a:xfrm>
            <a:off x="5186363" y="2827338"/>
            <a:ext cx="995362" cy="995362"/>
          </a:xfrm>
          <a:prstGeom prst="ellipse">
            <a:avLst/>
          </a:prstGeom>
          <a:solidFill>
            <a:srgbClr val="FFFF66"/>
          </a:solidFill>
          <a:ln w="9525">
            <a:solidFill>
              <a:schemeClr val="accent2"/>
            </a:solidFill>
            <a:round/>
            <a:headEnd/>
            <a:tailEnd/>
          </a:ln>
        </p:spPr>
        <p:txBody>
          <a:bodyPr wrap="none" anchor="ctr"/>
          <a:lstStyle/>
          <a:p>
            <a:pPr algn="ctr"/>
            <a:r>
              <a:rPr lang="en-US" altLang="ja-JP" sz="1800">
                <a:solidFill>
                  <a:srgbClr val="CC3300"/>
                </a:solidFill>
              </a:rPr>
              <a:t>Data</a:t>
            </a:r>
          </a:p>
          <a:p>
            <a:pPr algn="ctr"/>
            <a:r>
              <a:rPr lang="en-US" altLang="ja-JP" sz="1800">
                <a:solidFill>
                  <a:srgbClr val="CC3300"/>
                </a:solidFill>
              </a:rPr>
              <a:t>Source/</a:t>
            </a:r>
          </a:p>
          <a:p>
            <a:pPr algn="ctr"/>
            <a:r>
              <a:rPr lang="en-US" altLang="ja-JP" sz="1800">
                <a:solidFill>
                  <a:srgbClr val="CC3300"/>
                </a:solidFill>
              </a:rPr>
              <a:t>Sink</a:t>
            </a:r>
          </a:p>
        </p:txBody>
      </p:sp>
      <p:sp>
        <p:nvSpPr>
          <p:cNvPr id="35847" name="Text Box 6"/>
          <p:cNvSpPr txBox="1">
            <a:spLocks noChangeArrowheads="1"/>
          </p:cNvSpPr>
          <p:nvPr/>
        </p:nvSpPr>
        <p:spPr bwMode="auto">
          <a:xfrm>
            <a:off x="5284788" y="2584450"/>
            <a:ext cx="349250" cy="366713"/>
          </a:xfrm>
          <a:prstGeom prst="rect">
            <a:avLst/>
          </a:prstGeom>
          <a:noFill/>
          <a:ln w="9525">
            <a:noFill/>
            <a:miter lim="800000"/>
            <a:headEnd/>
            <a:tailEnd/>
          </a:ln>
        </p:spPr>
        <p:txBody>
          <a:bodyPr wrap="none">
            <a:spAutoFit/>
          </a:bodyPr>
          <a:lstStyle/>
          <a:p>
            <a:r>
              <a:rPr lang="en-US" altLang="ja-JP" sz="1800" b="1">
                <a:solidFill>
                  <a:srgbClr val="003399"/>
                </a:solidFill>
              </a:rPr>
              <a:t>R</a:t>
            </a:r>
          </a:p>
        </p:txBody>
      </p:sp>
      <p:sp>
        <p:nvSpPr>
          <p:cNvPr id="35848" name="Text Box 7"/>
          <p:cNvSpPr txBox="1">
            <a:spLocks noChangeArrowheads="1"/>
          </p:cNvSpPr>
          <p:nvPr/>
        </p:nvSpPr>
        <p:spPr bwMode="auto">
          <a:xfrm>
            <a:off x="5510213" y="2527300"/>
            <a:ext cx="349250" cy="366713"/>
          </a:xfrm>
          <a:prstGeom prst="rect">
            <a:avLst/>
          </a:prstGeom>
          <a:noFill/>
          <a:ln w="9525">
            <a:noFill/>
            <a:miter lim="800000"/>
            <a:headEnd/>
            <a:tailEnd/>
          </a:ln>
        </p:spPr>
        <p:txBody>
          <a:bodyPr wrap="none">
            <a:spAutoFit/>
          </a:bodyPr>
          <a:lstStyle/>
          <a:p>
            <a:r>
              <a:rPr lang="en-US" altLang="ja-JP" sz="1800" b="1">
                <a:solidFill>
                  <a:srgbClr val="003399"/>
                </a:solidFill>
              </a:rPr>
              <a:t>D</a:t>
            </a:r>
          </a:p>
        </p:txBody>
      </p:sp>
      <p:sp>
        <p:nvSpPr>
          <p:cNvPr id="35849" name="Text Box 8"/>
          <p:cNvSpPr txBox="1">
            <a:spLocks noChangeArrowheads="1"/>
          </p:cNvSpPr>
          <p:nvPr/>
        </p:nvSpPr>
        <p:spPr bwMode="auto">
          <a:xfrm>
            <a:off x="5746750" y="2565400"/>
            <a:ext cx="323850" cy="366713"/>
          </a:xfrm>
          <a:prstGeom prst="rect">
            <a:avLst/>
          </a:prstGeom>
          <a:noFill/>
          <a:ln w="9525">
            <a:noFill/>
            <a:miter lim="800000"/>
            <a:headEnd/>
            <a:tailEnd/>
          </a:ln>
        </p:spPr>
        <p:txBody>
          <a:bodyPr wrap="none">
            <a:spAutoFit/>
          </a:bodyPr>
          <a:lstStyle/>
          <a:p>
            <a:r>
              <a:rPr lang="en-US" altLang="ja-JP" sz="1800" b="1">
                <a:solidFill>
                  <a:srgbClr val="003399"/>
                </a:solidFill>
              </a:rPr>
              <a:t>F</a:t>
            </a:r>
          </a:p>
        </p:txBody>
      </p:sp>
      <p:sp>
        <p:nvSpPr>
          <p:cNvPr id="35850" name="Text Box 9"/>
          <p:cNvSpPr txBox="1">
            <a:spLocks noChangeArrowheads="1"/>
          </p:cNvSpPr>
          <p:nvPr/>
        </p:nvSpPr>
        <p:spPr bwMode="auto">
          <a:xfrm>
            <a:off x="5995988" y="2736850"/>
            <a:ext cx="349250" cy="366713"/>
          </a:xfrm>
          <a:prstGeom prst="rect">
            <a:avLst/>
          </a:prstGeom>
          <a:noFill/>
          <a:ln w="9525">
            <a:noFill/>
            <a:miter lim="800000"/>
            <a:headEnd/>
            <a:tailEnd/>
          </a:ln>
        </p:spPr>
        <p:txBody>
          <a:bodyPr wrap="none">
            <a:spAutoFit/>
          </a:bodyPr>
          <a:lstStyle/>
          <a:p>
            <a:r>
              <a:rPr lang="en-US" altLang="ja-JP" sz="1800" b="1">
                <a:solidFill>
                  <a:srgbClr val="003399"/>
                </a:solidFill>
              </a:rPr>
              <a:t>D</a:t>
            </a:r>
          </a:p>
        </p:txBody>
      </p:sp>
      <p:sp>
        <p:nvSpPr>
          <p:cNvPr id="35851" name="Text Box 10"/>
          <p:cNvSpPr txBox="1">
            <a:spLocks noChangeArrowheads="1"/>
          </p:cNvSpPr>
          <p:nvPr/>
        </p:nvSpPr>
        <p:spPr bwMode="auto">
          <a:xfrm>
            <a:off x="6111875" y="2908300"/>
            <a:ext cx="311150" cy="366713"/>
          </a:xfrm>
          <a:prstGeom prst="rect">
            <a:avLst/>
          </a:prstGeom>
          <a:noFill/>
          <a:ln w="9525">
            <a:noFill/>
            <a:miter lim="800000"/>
            <a:headEnd/>
            <a:tailEnd/>
          </a:ln>
        </p:spPr>
        <p:txBody>
          <a:bodyPr wrap="none">
            <a:spAutoFit/>
          </a:bodyPr>
          <a:lstStyle/>
          <a:p>
            <a:r>
              <a:rPr lang="en-US" altLang="ja-JP" sz="1800" b="1">
                <a:solidFill>
                  <a:srgbClr val="003399"/>
                </a:solidFill>
              </a:rPr>
              <a:t>a</a:t>
            </a:r>
          </a:p>
        </p:txBody>
      </p:sp>
      <p:sp>
        <p:nvSpPr>
          <p:cNvPr id="35852" name="Text Box 11"/>
          <p:cNvSpPr txBox="1">
            <a:spLocks noChangeArrowheads="1"/>
          </p:cNvSpPr>
          <p:nvPr/>
        </p:nvSpPr>
        <p:spPr bwMode="auto">
          <a:xfrm>
            <a:off x="6100763" y="3336925"/>
            <a:ext cx="311150" cy="366713"/>
          </a:xfrm>
          <a:prstGeom prst="rect">
            <a:avLst/>
          </a:prstGeom>
          <a:noFill/>
          <a:ln w="9525">
            <a:noFill/>
            <a:miter lim="800000"/>
            <a:headEnd/>
            <a:tailEnd/>
          </a:ln>
        </p:spPr>
        <p:txBody>
          <a:bodyPr wrap="none">
            <a:spAutoFit/>
          </a:bodyPr>
          <a:lstStyle/>
          <a:p>
            <a:r>
              <a:rPr lang="en-US" altLang="ja-JP" sz="1800" b="1">
                <a:solidFill>
                  <a:srgbClr val="003399"/>
                </a:solidFill>
              </a:rPr>
              <a:t>a</a:t>
            </a:r>
          </a:p>
        </p:txBody>
      </p:sp>
      <p:sp>
        <p:nvSpPr>
          <p:cNvPr id="35853" name="Text Box 12"/>
          <p:cNvSpPr txBox="1">
            <a:spLocks noChangeArrowheads="1"/>
          </p:cNvSpPr>
          <p:nvPr/>
        </p:nvSpPr>
        <p:spPr bwMode="auto">
          <a:xfrm>
            <a:off x="6176963" y="3138488"/>
            <a:ext cx="260350" cy="366712"/>
          </a:xfrm>
          <a:prstGeom prst="rect">
            <a:avLst/>
          </a:prstGeom>
          <a:noFill/>
          <a:ln w="9525">
            <a:noFill/>
            <a:miter lim="800000"/>
            <a:headEnd/>
            <a:tailEnd/>
          </a:ln>
        </p:spPr>
        <p:txBody>
          <a:bodyPr wrap="none">
            <a:spAutoFit/>
          </a:bodyPr>
          <a:lstStyle/>
          <a:p>
            <a:r>
              <a:rPr lang="en-US" altLang="ja-JP" sz="1800" b="1">
                <a:solidFill>
                  <a:srgbClr val="003399"/>
                </a:solidFill>
              </a:rPr>
              <a:t>t</a:t>
            </a:r>
          </a:p>
        </p:txBody>
      </p:sp>
      <p:sp>
        <p:nvSpPr>
          <p:cNvPr id="35854" name="Text Box 13"/>
          <p:cNvSpPr txBox="1">
            <a:spLocks noChangeArrowheads="1"/>
          </p:cNvSpPr>
          <p:nvPr/>
        </p:nvSpPr>
        <p:spPr bwMode="auto">
          <a:xfrm>
            <a:off x="5167313" y="3648075"/>
            <a:ext cx="374650" cy="366713"/>
          </a:xfrm>
          <a:prstGeom prst="rect">
            <a:avLst/>
          </a:prstGeom>
          <a:noFill/>
          <a:ln w="9525">
            <a:noFill/>
            <a:miter lim="800000"/>
            <a:headEnd/>
            <a:tailEnd/>
          </a:ln>
        </p:spPr>
        <p:txBody>
          <a:bodyPr wrap="none">
            <a:spAutoFit/>
          </a:bodyPr>
          <a:lstStyle/>
          <a:p>
            <a:r>
              <a:rPr lang="en-US" altLang="ja-JP" sz="1800" b="1">
                <a:solidFill>
                  <a:srgbClr val="003399"/>
                </a:solidFill>
              </a:rPr>
              <a:t>M</a:t>
            </a:r>
          </a:p>
        </p:txBody>
      </p:sp>
      <p:sp>
        <p:nvSpPr>
          <p:cNvPr id="35855" name="Text Box 14"/>
          <p:cNvSpPr txBox="1">
            <a:spLocks noChangeArrowheads="1"/>
          </p:cNvSpPr>
          <p:nvPr/>
        </p:nvSpPr>
        <p:spPr bwMode="auto">
          <a:xfrm>
            <a:off x="5387975" y="3708400"/>
            <a:ext cx="323850" cy="366713"/>
          </a:xfrm>
          <a:prstGeom prst="rect">
            <a:avLst/>
          </a:prstGeom>
          <a:noFill/>
          <a:ln w="9525">
            <a:noFill/>
            <a:miter lim="800000"/>
            <a:headEnd/>
            <a:tailEnd/>
          </a:ln>
        </p:spPr>
        <p:txBody>
          <a:bodyPr wrap="none">
            <a:spAutoFit/>
          </a:bodyPr>
          <a:lstStyle/>
          <a:p>
            <a:r>
              <a:rPr lang="en-US" altLang="ja-JP" sz="1800" b="1">
                <a:solidFill>
                  <a:srgbClr val="003399"/>
                </a:solidFill>
              </a:rPr>
              <a:t>o</a:t>
            </a:r>
          </a:p>
        </p:txBody>
      </p:sp>
      <p:sp>
        <p:nvSpPr>
          <p:cNvPr id="35856" name="Text Box 15"/>
          <p:cNvSpPr txBox="1">
            <a:spLocks noChangeArrowheads="1"/>
          </p:cNvSpPr>
          <p:nvPr/>
        </p:nvSpPr>
        <p:spPr bwMode="auto">
          <a:xfrm>
            <a:off x="5551488" y="3738563"/>
            <a:ext cx="323850" cy="366712"/>
          </a:xfrm>
          <a:prstGeom prst="rect">
            <a:avLst/>
          </a:prstGeom>
          <a:noFill/>
          <a:ln w="9525">
            <a:noFill/>
            <a:miter lim="800000"/>
            <a:headEnd/>
            <a:tailEnd/>
          </a:ln>
        </p:spPr>
        <p:txBody>
          <a:bodyPr wrap="none">
            <a:spAutoFit/>
          </a:bodyPr>
          <a:lstStyle/>
          <a:p>
            <a:r>
              <a:rPr lang="en-US" altLang="ja-JP" sz="1800" b="1">
                <a:solidFill>
                  <a:srgbClr val="003399"/>
                </a:solidFill>
              </a:rPr>
              <a:t>d</a:t>
            </a:r>
          </a:p>
        </p:txBody>
      </p:sp>
      <p:sp>
        <p:nvSpPr>
          <p:cNvPr id="35857" name="Text Box 16"/>
          <p:cNvSpPr txBox="1">
            <a:spLocks noChangeArrowheads="1"/>
          </p:cNvSpPr>
          <p:nvPr/>
        </p:nvSpPr>
        <p:spPr bwMode="auto">
          <a:xfrm>
            <a:off x="5749925" y="3687763"/>
            <a:ext cx="311150" cy="366712"/>
          </a:xfrm>
          <a:prstGeom prst="rect">
            <a:avLst/>
          </a:prstGeom>
          <a:noFill/>
          <a:ln w="9525">
            <a:noFill/>
            <a:miter lim="800000"/>
            <a:headEnd/>
            <a:tailEnd/>
          </a:ln>
        </p:spPr>
        <p:txBody>
          <a:bodyPr wrap="none">
            <a:spAutoFit/>
          </a:bodyPr>
          <a:lstStyle/>
          <a:p>
            <a:r>
              <a:rPr lang="en-US" altLang="ja-JP" sz="1800" b="1">
                <a:solidFill>
                  <a:srgbClr val="003399"/>
                </a:solidFill>
              </a:rPr>
              <a:t>e</a:t>
            </a:r>
          </a:p>
        </p:txBody>
      </p:sp>
      <p:sp>
        <p:nvSpPr>
          <p:cNvPr id="35858" name="Text Box 17"/>
          <p:cNvSpPr txBox="1">
            <a:spLocks noChangeArrowheads="1"/>
          </p:cNvSpPr>
          <p:nvPr/>
        </p:nvSpPr>
        <p:spPr bwMode="auto">
          <a:xfrm>
            <a:off x="5913438" y="3633788"/>
            <a:ext cx="247650" cy="366712"/>
          </a:xfrm>
          <a:prstGeom prst="rect">
            <a:avLst/>
          </a:prstGeom>
          <a:noFill/>
          <a:ln w="9525">
            <a:noFill/>
            <a:miter lim="800000"/>
            <a:headEnd/>
            <a:tailEnd/>
          </a:ln>
        </p:spPr>
        <p:txBody>
          <a:bodyPr wrap="none">
            <a:spAutoFit/>
          </a:bodyPr>
          <a:lstStyle/>
          <a:p>
            <a:r>
              <a:rPr lang="en-US" altLang="ja-JP" sz="1800" b="1">
                <a:solidFill>
                  <a:srgbClr val="003399"/>
                </a:solidFill>
              </a:rPr>
              <a:t>l</a:t>
            </a:r>
          </a:p>
        </p:txBody>
      </p:sp>
      <p:sp>
        <p:nvSpPr>
          <p:cNvPr id="35859" name="Text Box 18"/>
          <p:cNvSpPr txBox="1">
            <a:spLocks noChangeArrowheads="1"/>
          </p:cNvSpPr>
          <p:nvPr/>
        </p:nvSpPr>
        <p:spPr bwMode="auto">
          <a:xfrm>
            <a:off x="6672263" y="2498725"/>
            <a:ext cx="330200" cy="1714500"/>
          </a:xfrm>
          <a:prstGeom prst="rect">
            <a:avLst/>
          </a:prstGeom>
          <a:noFill/>
          <a:ln w="9525">
            <a:noFill/>
            <a:miter lim="800000"/>
            <a:headEnd/>
            <a:tailEnd/>
          </a:ln>
        </p:spPr>
        <p:txBody>
          <a:bodyPr vert="eaVert" wrap="none">
            <a:spAutoFit/>
          </a:bodyPr>
          <a:lstStyle/>
          <a:p>
            <a:pPr algn="ctr">
              <a:lnSpc>
                <a:spcPct val="80000"/>
              </a:lnSpc>
            </a:pPr>
            <a:r>
              <a:rPr lang="en-US" altLang="ja-JP" sz="1200" b="1">
                <a:solidFill>
                  <a:srgbClr val="003399"/>
                </a:solidFill>
              </a:rPr>
              <a:t>RDF(S) Data Resource</a:t>
            </a:r>
          </a:p>
        </p:txBody>
      </p:sp>
      <p:grpSp>
        <p:nvGrpSpPr>
          <p:cNvPr id="2" name="Group 19"/>
          <p:cNvGrpSpPr>
            <a:grpSpLocks/>
          </p:cNvGrpSpPr>
          <p:nvPr/>
        </p:nvGrpSpPr>
        <p:grpSpPr bwMode="auto">
          <a:xfrm>
            <a:off x="2073275" y="2295525"/>
            <a:ext cx="2390775" cy="847725"/>
            <a:chOff x="1478" y="1566"/>
            <a:chExt cx="1362" cy="534"/>
          </a:xfrm>
        </p:grpSpPr>
        <p:sp>
          <p:nvSpPr>
            <p:cNvPr id="35899" name="Rectangle 20"/>
            <p:cNvSpPr>
              <a:spLocks noChangeArrowheads="1"/>
            </p:cNvSpPr>
            <p:nvPr/>
          </p:nvSpPr>
          <p:spPr bwMode="auto">
            <a:xfrm>
              <a:off x="1862" y="1566"/>
              <a:ext cx="390" cy="534"/>
            </a:xfrm>
            <a:prstGeom prst="rect">
              <a:avLst/>
            </a:prstGeom>
            <a:solidFill>
              <a:schemeClr val="accent2"/>
            </a:solidFill>
            <a:ln w="9525">
              <a:solidFill>
                <a:schemeClr val="accent2"/>
              </a:solidFill>
              <a:miter lim="800000"/>
              <a:headEnd/>
              <a:tailEnd/>
            </a:ln>
          </p:spPr>
          <p:txBody>
            <a:bodyPr wrap="none" anchor="ctr"/>
            <a:lstStyle/>
            <a:p>
              <a:pPr algn="ctr"/>
              <a:r>
                <a:rPr lang="en-US" altLang="ja-JP" sz="1200">
                  <a:solidFill>
                    <a:schemeClr val="bg1"/>
                  </a:solidFill>
                </a:rPr>
                <a:t>RDF(S)</a:t>
              </a:r>
            </a:p>
            <a:p>
              <a:pPr algn="ctr"/>
              <a:r>
                <a:rPr lang="en-US" altLang="ja-JP" sz="1200">
                  <a:solidFill>
                    <a:schemeClr val="bg1"/>
                  </a:solidFill>
                </a:rPr>
                <a:t>Data</a:t>
              </a:r>
            </a:p>
            <a:p>
              <a:pPr algn="ctr"/>
              <a:r>
                <a:rPr lang="en-US" altLang="ja-JP" sz="1200">
                  <a:solidFill>
                    <a:schemeClr val="bg1"/>
                  </a:solidFill>
                </a:rPr>
                <a:t>Access</a:t>
              </a:r>
            </a:p>
            <a:p>
              <a:pPr algn="ctr"/>
              <a:r>
                <a:rPr lang="en-US" altLang="ja-JP" sz="1200">
                  <a:solidFill>
                    <a:schemeClr val="bg1"/>
                  </a:solidFill>
                </a:rPr>
                <a:t>Service</a:t>
              </a:r>
            </a:p>
          </p:txBody>
        </p:sp>
        <p:sp>
          <p:nvSpPr>
            <p:cNvPr id="35900" name="Rectangle 21"/>
            <p:cNvSpPr>
              <a:spLocks noChangeArrowheads="1"/>
            </p:cNvSpPr>
            <p:nvPr/>
          </p:nvSpPr>
          <p:spPr bwMode="auto">
            <a:xfrm>
              <a:off x="1478" y="1674"/>
              <a:ext cx="414" cy="234"/>
            </a:xfrm>
            <a:prstGeom prst="rect">
              <a:avLst/>
            </a:prstGeom>
            <a:solidFill>
              <a:srgbClr val="990000"/>
            </a:solidFill>
            <a:ln w="9525">
              <a:solidFill>
                <a:srgbClr val="990000"/>
              </a:solidFill>
              <a:miter lim="800000"/>
              <a:headEnd/>
              <a:tailEnd/>
            </a:ln>
          </p:spPr>
          <p:txBody>
            <a:bodyPr wrap="none" anchor="ctr"/>
            <a:lstStyle/>
            <a:p>
              <a:pPr algn="ctr"/>
              <a:r>
                <a:rPr lang="en-US" altLang="ja-JP" sz="1200">
                  <a:solidFill>
                    <a:schemeClr val="bg1"/>
                  </a:solidFill>
                </a:rPr>
                <a:t>SPARQL</a:t>
              </a:r>
            </a:p>
            <a:p>
              <a:pPr algn="ctr"/>
              <a:r>
                <a:rPr lang="en-US" altLang="ja-JP" sz="1200">
                  <a:solidFill>
                    <a:schemeClr val="bg1"/>
                  </a:solidFill>
                </a:rPr>
                <a:t>Access</a:t>
              </a:r>
            </a:p>
          </p:txBody>
        </p:sp>
        <p:sp>
          <p:nvSpPr>
            <p:cNvPr id="35901" name="Line 22"/>
            <p:cNvSpPr>
              <a:spLocks noChangeShapeType="1"/>
            </p:cNvSpPr>
            <p:nvPr/>
          </p:nvSpPr>
          <p:spPr bwMode="auto">
            <a:xfrm>
              <a:off x="2258" y="1824"/>
              <a:ext cx="582" cy="0"/>
            </a:xfrm>
            <a:prstGeom prst="line">
              <a:avLst/>
            </a:prstGeom>
            <a:noFill/>
            <a:ln w="38100">
              <a:solidFill>
                <a:schemeClr val="accent2"/>
              </a:solidFill>
              <a:round/>
              <a:headEnd type="triangle" w="med" len="med"/>
              <a:tailEnd type="triangle" w="med" len="med"/>
            </a:ln>
          </p:spPr>
          <p:txBody>
            <a:bodyPr/>
            <a:lstStyle/>
            <a:p>
              <a:endParaRPr lang="ja-JP" altLang="en-US"/>
            </a:p>
          </p:txBody>
        </p:sp>
      </p:grpSp>
      <p:grpSp>
        <p:nvGrpSpPr>
          <p:cNvPr id="3" name="Group 23"/>
          <p:cNvGrpSpPr>
            <a:grpSpLocks/>
          </p:cNvGrpSpPr>
          <p:nvPr/>
        </p:nvGrpSpPr>
        <p:grpSpPr bwMode="auto">
          <a:xfrm>
            <a:off x="2019300" y="3495675"/>
            <a:ext cx="2406650" cy="847725"/>
            <a:chOff x="1272" y="2202"/>
            <a:chExt cx="1516" cy="534"/>
          </a:xfrm>
        </p:grpSpPr>
        <p:sp>
          <p:nvSpPr>
            <p:cNvPr id="35896" name="Rectangle 24"/>
            <p:cNvSpPr>
              <a:spLocks noChangeArrowheads="1"/>
            </p:cNvSpPr>
            <p:nvPr/>
          </p:nvSpPr>
          <p:spPr bwMode="auto">
            <a:xfrm>
              <a:off x="1718" y="2202"/>
              <a:ext cx="446" cy="534"/>
            </a:xfrm>
            <a:prstGeom prst="rect">
              <a:avLst/>
            </a:prstGeom>
            <a:solidFill>
              <a:schemeClr val="accent2"/>
            </a:solidFill>
            <a:ln w="9525">
              <a:solidFill>
                <a:schemeClr val="accent2"/>
              </a:solidFill>
              <a:miter lim="800000"/>
              <a:headEnd/>
              <a:tailEnd/>
            </a:ln>
          </p:spPr>
          <p:txBody>
            <a:bodyPr wrap="none" anchor="ctr"/>
            <a:lstStyle/>
            <a:p>
              <a:pPr algn="ctr"/>
              <a:r>
                <a:rPr lang="en-US" altLang="ja-JP" sz="1200">
                  <a:solidFill>
                    <a:schemeClr val="bg1"/>
                  </a:solidFill>
                </a:rPr>
                <a:t>RDF(S)</a:t>
              </a:r>
            </a:p>
            <a:p>
              <a:pPr algn="ctr"/>
              <a:r>
                <a:rPr lang="en-US" altLang="ja-JP" sz="1200">
                  <a:solidFill>
                    <a:schemeClr val="bg1"/>
                  </a:solidFill>
                </a:rPr>
                <a:t>Data</a:t>
              </a:r>
            </a:p>
            <a:p>
              <a:pPr algn="ctr"/>
              <a:r>
                <a:rPr lang="en-US" altLang="ja-JP" sz="1200">
                  <a:solidFill>
                    <a:schemeClr val="bg1"/>
                  </a:solidFill>
                </a:rPr>
                <a:t>Access</a:t>
              </a:r>
            </a:p>
            <a:p>
              <a:pPr algn="ctr"/>
              <a:r>
                <a:rPr lang="en-US" altLang="ja-JP" sz="1200">
                  <a:solidFill>
                    <a:schemeClr val="bg1"/>
                  </a:solidFill>
                </a:rPr>
                <a:t>Service</a:t>
              </a:r>
            </a:p>
          </p:txBody>
        </p:sp>
        <p:sp>
          <p:nvSpPr>
            <p:cNvPr id="35897" name="Rectangle 25"/>
            <p:cNvSpPr>
              <a:spLocks noChangeArrowheads="1"/>
            </p:cNvSpPr>
            <p:nvPr/>
          </p:nvSpPr>
          <p:spPr bwMode="auto">
            <a:xfrm>
              <a:off x="1272" y="2328"/>
              <a:ext cx="474" cy="234"/>
            </a:xfrm>
            <a:prstGeom prst="rect">
              <a:avLst/>
            </a:prstGeom>
            <a:solidFill>
              <a:srgbClr val="990000"/>
            </a:solidFill>
            <a:ln w="9525">
              <a:solidFill>
                <a:srgbClr val="990000"/>
              </a:solidFill>
              <a:miter lim="800000"/>
              <a:headEnd/>
              <a:tailEnd/>
            </a:ln>
          </p:spPr>
          <p:txBody>
            <a:bodyPr wrap="none" anchor="ctr"/>
            <a:lstStyle/>
            <a:p>
              <a:pPr algn="ctr"/>
              <a:r>
                <a:rPr lang="en-US" altLang="ja-JP" sz="1200">
                  <a:solidFill>
                    <a:schemeClr val="bg1"/>
                  </a:solidFill>
                </a:rPr>
                <a:t>Ontology</a:t>
              </a:r>
            </a:p>
            <a:p>
              <a:pPr algn="ctr"/>
              <a:r>
                <a:rPr lang="en-US" altLang="ja-JP" sz="1200">
                  <a:solidFill>
                    <a:schemeClr val="bg1"/>
                  </a:solidFill>
                </a:rPr>
                <a:t>Access</a:t>
              </a:r>
            </a:p>
          </p:txBody>
        </p:sp>
        <p:sp>
          <p:nvSpPr>
            <p:cNvPr id="35898" name="Line 26"/>
            <p:cNvSpPr>
              <a:spLocks noChangeShapeType="1"/>
            </p:cNvSpPr>
            <p:nvPr/>
          </p:nvSpPr>
          <p:spPr bwMode="auto">
            <a:xfrm>
              <a:off x="2157" y="2460"/>
              <a:ext cx="631" cy="0"/>
            </a:xfrm>
            <a:prstGeom prst="line">
              <a:avLst/>
            </a:prstGeom>
            <a:noFill/>
            <a:ln w="38100">
              <a:solidFill>
                <a:schemeClr val="accent2"/>
              </a:solidFill>
              <a:round/>
              <a:headEnd type="triangle" w="med" len="med"/>
              <a:tailEnd type="triangle" w="med" len="med"/>
            </a:ln>
          </p:spPr>
          <p:txBody>
            <a:bodyPr/>
            <a:lstStyle/>
            <a:p>
              <a:endParaRPr lang="ja-JP" altLang="en-US"/>
            </a:p>
          </p:txBody>
        </p:sp>
      </p:grpSp>
      <p:grpSp>
        <p:nvGrpSpPr>
          <p:cNvPr id="4" name="Group 27"/>
          <p:cNvGrpSpPr>
            <a:grpSpLocks/>
          </p:cNvGrpSpPr>
          <p:nvPr/>
        </p:nvGrpSpPr>
        <p:grpSpPr bwMode="auto">
          <a:xfrm>
            <a:off x="3376613" y="1495425"/>
            <a:ext cx="1866900" cy="800100"/>
            <a:chOff x="2127" y="942"/>
            <a:chExt cx="1176" cy="504"/>
          </a:xfrm>
        </p:grpSpPr>
        <p:cxnSp>
          <p:nvCxnSpPr>
            <p:cNvPr id="35894" name="AutoShape 28"/>
            <p:cNvCxnSpPr>
              <a:cxnSpLocks noChangeShapeType="1"/>
            </p:cNvCxnSpPr>
            <p:nvPr/>
          </p:nvCxnSpPr>
          <p:spPr bwMode="auto">
            <a:xfrm rot="-5400000">
              <a:off x="2710" y="854"/>
              <a:ext cx="9" cy="1176"/>
            </a:xfrm>
            <a:prstGeom prst="curvedConnector3">
              <a:avLst>
                <a:gd name="adj1" fmla="val 1600000"/>
              </a:avLst>
            </a:prstGeom>
            <a:noFill/>
            <a:ln w="76200">
              <a:solidFill>
                <a:schemeClr val="bg2"/>
              </a:solidFill>
              <a:round/>
              <a:headEnd/>
              <a:tailEnd type="stealth" w="med" len="med"/>
            </a:ln>
          </p:spPr>
        </p:cxnSp>
        <p:sp>
          <p:nvSpPr>
            <p:cNvPr id="35895" name="Rectangle 29"/>
            <p:cNvSpPr>
              <a:spLocks noChangeArrowheads="1"/>
            </p:cNvSpPr>
            <p:nvPr/>
          </p:nvSpPr>
          <p:spPr bwMode="auto">
            <a:xfrm>
              <a:off x="2192" y="942"/>
              <a:ext cx="1077" cy="326"/>
            </a:xfrm>
            <a:prstGeom prst="rect">
              <a:avLst/>
            </a:prstGeom>
            <a:noFill/>
            <a:ln w="9525">
              <a:noFill/>
              <a:miter lim="800000"/>
              <a:headEnd/>
              <a:tailEnd/>
            </a:ln>
          </p:spPr>
          <p:txBody>
            <a:bodyPr wrap="none">
              <a:spAutoFit/>
            </a:bodyPr>
            <a:lstStyle/>
            <a:p>
              <a:pPr algn="ctr"/>
              <a:r>
                <a:rPr lang="en-US" altLang="ja-JP" sz="1400" b="1"/>
                <a:t>views it as </a:t>
              </a:r>
            </a:p>
            <a:p>
              <a:pPr algn="ctr"/>
              <a:r>
                <a:rPr lang="en-US" altLang="ja-JP" sz="1400" b="1"/>
                <a:t>a </a:t>
              </a:r>
              <a:r>
                <a:rPr lang="en-US" altLang="ja-JP" sz="1400" b="1">
                  <a:solidFill>
                    <a:srgbClr val="003399"/>
                  </a:solidFill>
                </a:rPr>
                <a:t>GraphCollection</a:t>
              </a:r>
            </a:p>
          </p:txBody>
        </p:sp>
      </p:grpSp>
      <p:grpSp>
        <p:nvGrpSpPr>
          <p:cNvPr id="5" name="Group 30"/>
          <p:cNvGrpSpPr>
            <a:grpSpLocks/>
          </p:cNvGrpSpPr>
          <p:nvPr/>
        </p:nvGrpSpPr>
        <p:grpSpPr bwMode="auto">
          <a:xfrm>
            <a:off x="3290888" y="4343400"/>
            <a:ext cx="2112962" cy="793750"/>
            <a:chOff x="2073" y="2736"/>
            <a:chExt cx="1331" cy="500"/>
          </a:xfrm>
        </p:grpSpPr>
        <p:cxnSp>
          <p:nvCxnSpPr>
            <p:cNvPr id="35892" name="AutoShape 31"/>
            <p:cNvCxnSpPr>
              <a:cxnSpLocks noChangeShapeType="1"/>
            </p:cNvCxnSpPr>
            <p:nvPr/>
          </p:nvCxnSpPr>
          <p:spPr bwMode="auto">
            <a:xfrm rot="16200000" flipH="1">
              <a:off x="2707" y="2150"/>
              <a:ext cx="9" cy="1182"/>
            </a:xfrm>
            <a:prstGeom prst="curvedConnector3">
              <a:avLst>
                <a:gd name="adj1" fmla="val 1600000"/>
              </a:avLst>
            </a:prstGeom>
            <a:noFill/>
            <a:ln w="76200">
              <a:solidFill>
                <a:schemeClr val="bg2"/>
              </a:solidFill>
              <a:round/>
              <a:headEnd/>
              <a:tailEnd type="stealth" w="med" len="med"/>
            </a:ln>
          </p:spPr>
        </p:cxnSp>
        <p:sp>
          <p:nvSpPr>
            <p:cNvPr id="35893" name="Rectangle 32"/>
            <p:cNvSpPr>
              <a:spLocks noChangeArrowheads="1"/>
            </p:cNvSpPr>
            <p:nvPr/>
          </p:nvSpPr>
          <p:spPr bwMode="auto">
            <a:xfrm>
              <a:off x="2073" y="2910"/>
              <a:ext cx="1331" cy="326"/>
            </a:xfrm>
            <a:prstGeom prst="rect">
              <a:avLst/>
            </a:prstGeom>
            <a:noFill/>
            <a:ln w="9525">
              <a:noFill/>
              <a:miter lim="800000"/>
              <a:headEnd/>
              <a:tailEnd/>
            </a:ln>
          </p:spPr>
          <p:txBody>
            <a:bodyPr wrap="none">
              <a:spAutoFit/>
            </a:bodyPr>
            <a:lstStyle/>
            <a:p>
              <a:pPr algn="ctr"/>
              <a:r>
                <a:rPr lang="en-US" altLang="ja-JP" sz="1400" b="1" dirty="0"/>
                <a:t>views it as </a:t>
              </a:r>
            </a:p>
            <a:p>
              <a:pPr algn="ctr"/>
              <a:r>
                <a:rPr lang="en-US" altLang="ja-JP" sz="1400" b="1" dirty="0"/>
                <a:t>a </a:t>
              </a:r>
              <a:r>
                <a:rPr lang="en-US" altLang="ja-JP" sz="1400" b="1" dirty="0" err="1">
                  <a:solidFill>
                    <a:srgbClr val="003399"/>
                  </a:solidFill>
                </a:rPr>
                <a:t>RepositoryCollection</a:t>
              </a:r>
              <a:endParaRPr lang="en-US" altLang="ja-JP" sz="1400" b="1" dirty="0">
                <a:solidFill>
                  <a:srgbClr val="003399"/>
                </a:solidFill>
              </a:endParaRPr>
            </a:p>
          </p:txBody>
        </p:sp>
      </p:grpSp>
      <p:sp>
        <p:nvSpPr>
          <p:cNvPr id="613409" name="Rectangle 33"/>
          <p:cNvSpPr>
            <a:spLocks noGrp="1" noChangeArrowheads="1"/>
          </p:cNvSpPr>
          <p:nvPr>
            <p:ph type="body" idx="1"/>
          </p:nvPr>
        </p:nvSpPr>
        <p:spPr>
          <a:xfrm>
            <a:off x="596900" y="5270500"/>
            <a:ext cx="7772400" cy="1130300"/>
          </a:xfrm>
          <a:noFill/>
        </p:spPr>
        <p:txBody>
          <a:bodyPr/>
          <a:lstStyle/>
          <a:p>
            <a:pPr marL="177800" indent="-165100" eaLnBrk="1" hangingPunct="1">
              <a:lnSpc>
                <a:spcPct val="90000"/>
              </a:lnSpc>
            </a:pPr>
            <a:r>
              <a:rPr lang="en-US" altLang="ja-JP" sz="1800" smtClean="0"/>
              <a:t>The naming duality is due to the way in which each specification views the RDF(S) data resources</a:t>
            </a:r>
          </a:p>
          <a:p>
            <a:pPr marL="177800" indent="-165100" eaLnBrk="1" hangingPunct="1">
              <a:lnSpc>
                <a:spcPct val="90000"/>
              </a:lnSpc>
            </a:pPr>
            <a:r>
              <a:rPr lang="en-US" altLang="ja-JP" sz="1800" smtClean="0"/>
              <a:t>(The location transparent names via an End Point Identifier (EPI) can be used to identify the resource sameness)</a:t>
            </a:r>
          </a:p>
        </p:txBody>
      </p:sp>
      <p:grpSp>
        <p:nvGrpSpPr>
          <p:cNvPr id="6" name="Group 34"/>
          <p:cNvGrpSpPr>
            <a:grpSpLocks/>
          </p:cNvGrpSpPr>
          <p:nvPr/>
        </p:nvGrpSpPr>
        <p:grpSpPr bwMode="auto">
          <a:xfrm>
            <a:off x="4202113" y="2473325"/>
            <a:ext cx="1212850" cy="1806575"/>
            <a:chOff x="2647" y="1558"/>
            <a:chExt cx="764" cy="1138"/>
          </a:xfrm>
        </p:grpSpPr>
        <p:sp>
          <p:nvSpPr>
            <p:cNvPr id="35866" name="Text Box 35"/>
            <p:cNvSpPr txBox="1">
              <a:spLocks noChangeArrowheads="1"/>
            </p:cNvSpPr>
            <p:nvPr/>
          </p:nvSpPr>
          <p:spPr bwMode="auto">
            <a:xfrm>
              <a:off x="2841" y="2212"/>
              <a:ext cx="388" cy="212"/>
            </a:xfrm>
            <a:prstGeom prst="rect">
              <a:avLst/>
            </a:prstGeom>
            <a:noFill/>
            <a:ln w="9525">
              <a:noFill/>
              <a:miter lim="800000"/>
              <a:headEnd/>
              <a:tailEnd/>
            </a:ln>
          </p:spPr>
          <p:txBody>
            <a:bodyPr wrap="none">
              <a:spAutoFit/>
            </a:bodyPr>
            <a:lstStyle/>
            <a:p>
              <a:pPr algn="ctr">
                <a:lnSpc>
                  <a:spcPct val="80000"/>
                </a:lnSpc>
              </a:pPr>
              <a:r>
                <a:rPr lang="en-US" altLang="ja-JP" sz="1000" b="1">
                  <a:solidFill>
                    <a:schemeClr val="accent1"/>
                  </a:solidFill>
                </a:rPr>
                <a:t>RDF(S)</a:t>
              </a:r>
            </a:p>
            <a:p>
              <a:pPr algn="ctr">
                <a:lnSpc>
                  <a:spcPct val="80000"/>
                </a:lnSpc>
              </a:pPr>
              <a:r>
                <a:rPr lang="en-US" altLang="ja-JP" sz="1000" b="1">
                  <a:solidFill>
                    <a:schemeClr val="accent1"/>
                  </a:solidFill>
                </a:rPr>
                <a:t>Model</a:t>
              </a:r>
            </a:p>
          </p:txBody>
        </p:sp>
        <p:grpSp>
          <p:nvGrpSpPr>
            <p:cNvPr id="7" name="Group 36"/>
            <p:cNvGrpSpPr>
              <a:grpSpLocks/>
            </p:cNvGrpSpPr>
            <p:nvPr/>
          </p:nvGrpSpPr>
          <p:grpSpPr bwMode="auto">
            <a:xfrm>
              <a:off x="2647" y="1558"/>
              <a:ext cx="764" cy="1138"/>
              <a:chOff x="2623" y="1558"/>
              <a:chExt cx="764" cy="1138"/>
            </a:xfrm>
          </p:grpSpPr>
          <p:grpSp>
            <p:nvGrpSpPr>
              <p:cNvPr id="8" name="Group 37"/>
              <p:cNvGrpSpPr>
                <a:grpSpLocks/>
              </p:cNvGrpSpPr>
              <p:nvPr/>
            </p:nvGrpSpPr>
            <p:grpSpPr bwMode="auto">
              <a:xfrm>
                <a:off x="2628" y="1612"/>
                <a:ext cx="759" cy="1048"/>
                <a:chOff x="3568" y="1636"/>
                <a:chExt cx="759" cy="1048"/>
              </a:xfrm>
            </p:grpSpPr>
            <p:sp>
              <p:nvSpPr>
                <p:cNvPr id="35888" name="Arc 38"/>
                <p:cNvSpPr>
                  <a:spLocks/>
                </p:cNvSpPr>
                <p:nvPr/>
              </p:nvSpPr>
              <p:spPr bwMode="auto">
                <a:xfrm rot="19314425" flipH="1">
                  <a:off x="3733" y="1719"/>
                  <a:ext cx="594" cy="919"/>
                </a:xfrm>
                <a:custGeom>
                  <a:avLst/>
                  <a:gdLst>
                    <a:gd name="T0" fmla="*/ 0 w 21600"/>
                    <a:gd name="T1" fmla="*/ 0 h 33420"/>
                    <a:gd name="T2" fmla="*/ 0 w 21600"/>
                    <a:gd name="T3" fmla="*/ 0 h 33420"/>
                    <a:gd name="T4" fmla="*/ 0 w 21600"/>
                    <a:gd name="T5" fmla="*/ 0 h 33420"/>
                    <a:gd name="T6" fmla="*/ 0 60000 65536"/>
                    <a:gd name="T7" fmla="*/ 0 60000 65536"/>
                    <a:gd name="T8" fmla="*/ 0 60000 65536"/>
                    <a:gd name="T9" fmla="*/ 0 w 21600"/>
                    <a:gd name="T10" fmla="*/ 0 h 33420"/>
                    <a:gd name="T11" fmla="*/ 21600 w 21600"/>
                    <a:gd name="T12" fmla="*/ 33420 h 33420"/>
                  </a:gdLst>
                  <a:ahLst/>
                  <a:cxnLst>
                    <a:cxn ang="T6">
                      <a:pos x="T0" y="T1"/>
                    </a:cxn>
                    <a:cxn ang="T7">
                      <a:pos x="T2" y="T3"/>
                    </a:cxn>
                    <a:cxn ang="T8">
                      <a:pos x="T4" y="T5"/>
                    </a:cxn>
                  </a:cxnLst>
                  <a:rect l="T9" t="T10" r="T11" b="T12"/>
                  <a:pathLst>
                    <a:path w="21600" h="33420" fill="none" extrusionOk="0">
                      <a:moveTo>
                        <a:pt x="-1" y="0"/>
                      </a:moveTo>
                      <a:cubicBezTo>
                        <a:pt x="11929" y="0"/>
                        <a:pt x="21600" y="9670"/>
                        <a:pt x="21600" y="21600"/>
                      </a:cubicBezTo>
                      <a:cubicBezTo>
                        <a:pt x="21600" y="25798"/>
                        <a:pt x="20376" y="29905"/>
                        <a:pt x="18078" y="33419"/>
                      </a:cubicBezTo>
                    </a:path>
                    <a:path w="21600" h="33420" stroke="0" extrusionOk="0">
                      <a:moveTo>
                        <a:pt x="-1" y="0"/>
                      </a:moveTo>
                      <a:cubicBezTo>
                        <a:pt x="11929" y="0"/>
                        <a:pt x="21600" y="9670"/>
                        <a:pt x="21600" y="21600"/>
                      </a:cubicBezTo>
                      <a:cubicBezTo>
                        <a:pt x="21600" y="25798"/>
                        <a:pt x="20376" y="29905"/>
                        <a:pt x="18078" y="33419"/>
                      </a:cubicBezTo>
                      <a:lnTo>
                        <a:pt x="0" y="21600"/>
                      </a:lnTo>
                      <a:close/>
                    </a:path>
                  </a:pathLst>
                </a:custGeom>
                <a:noFill/>
                <a:ln w="19050">
                  <a:solidFill>
                    <a:srgbClr val="CC6600"/>
                  </a:solidFill>
                  <a:round/>
                  <a:headEnd/>
                  <a:tailEnd/>
                </a:ln>
              </p:spPr>
              <p:txBody>
                <a:bodyPr wrap="none" anchor="ctr"/>
                <a:lstStyle/>
                <a:p>
                  <a:endParaRPr lang="ja-JP" altLang="en-US"/>
                </a:p>
              </p:txBody>
            </p:sp>
            <p:sp>
              <p:nvSpPr>
                <p:cNvPr id="35889" name="Arc 39"/>
                <p:cNvSpPr>
                  <a:spLocks/>
                </p:cNvSpPr>
                <p:nvPr/>
              </p:nvSpPr>
              <p:spPr bwMode="auto">
                <a:xfrm rot="19314425" flipH="1">
                  <a:off x="3568" y="1740"/>
                  <a:ext cx="594" cy="919"/>
                </a:xfrm>
                <a:custGeom>
                  <a:avLst/>
                  <a:gdLst>
                    <a:gd name="T0" fmla="*/ 0 w 21600"/>
                    <a:gd name="T1" fmla="*/ 0 h 33420"/>
                    <a:gd name="T2" fmla="*/ 0 w 21600"/>
                    <a:gd name="T3" fmla="*/ 0 h 33420"/>
                    <a:gd name="T4" fmla="*/ 0 w 21600"/>
                    <a:gd name="T5" fmla="*/ 0 h 33420"/>
                    <a:gd name="T6" fmla="*/ 0 60000 65536"/>
                    <a:gd name="T7" fmla="*/ 0 60000 65536"/>
                    <a:gd name="T8" fmla="*/ 0 60000 65536"/>
                    <a:gd name="T9" fmla="*/ 0 w 21600"/>
                    <a:gd name="T10" fmla="*/ 0 h 33420"/>
                    <a:gd name="T11" fmla="*/ 21600 w 21600"/>
                    <a:gd name="T12" fmla="*/ 33420 h 33420"/>
                  </a:gdLst>
                  <a:ahLst/>
                  <a:cxnLst>
                    <a:cxn ang="T6">
                      <a:pos x="T0" y="T1"/>
                    </a:cxn>
                    <a:cxn ang="T7">
                      <a:pos x="T2" y="T3"/>
                    </a:cxn>
                    <a:cxn ang="T8">
                      <a:pos x="T4" y="T5"/>
                    </a:cxn>
                  </a:cxnLst>
                  <a:rect l="T9" t="T10" r="T11" b="T12"/>
                  <a:pathLst>
                    <a:path w="21600" h="33420" fill="none" extrusionOk="0">
                      <a:moveTo>
                        <a:pt x="-1" y="0"/>
                      </a:moveTo>
                      <a:cubicBezTo>
                        <a:pt x="11929" y="0"/>
                        <a:pt x="21600" y="9670"/>
                        <a:pt x="21600" y="21600"/>
                      </a:cubicBezTo>
                      <a:cubicBezTo>
                        <a:pt x="21600" y="25798"/>
                        <a:pt x="20376" y="29905"/>
                        <a:pt x="18078" y="33419"/>
                      </a:cubicBezTo>
                    </a:path>
                    <a:path w="21600" h="33420" stroke="0" extrusionOk="0">
                      <a:moveTo>
                        <a:pt x="-1" y="0"/>
                      </a:moveTo>
                      <a:cubicBezTo>
                        <a:pt x="11929" y="0"/>
                        <a:pt x="21600" y="9670"/>
                        <a:pt x="21600" y="21600"/>
                      </a:cubicBezTo>
                      <a:cubicBezTo>
                        <a:pt x="21600" y="25798"/>
                        <a:pt x="20376" y="29905"/>
                        <a:pt x="18078" y="33419"/>
                      </a:cubicBezTo>
                      <a:lnTo>
                        <a:pt x="0" y="21600"/>
                      </a:lnTo>
                      <a:close/>
                    </a:path>
                  </a:pathLst>
                </a:custGeom>
                <a:noFill/>
                <a:ln w="19050">
                  <a:solidFill>
                    <a:srgbClr val="CC6600"/>
                  </a:solidFill>
                  <a:round/>
                  <a:headEnd/>
                  <a:tailEnd/>
                </a:ln>
              </p:spPr>
              <p:txBody>
                <a:bodyPr wrap="none" anchor="ctr"/>
                <a:lstStyle/>
                <a:p>
                  <a:endParaRPr lang="ja-JP" altLang="en-US"/>
                </a:p>
              </p:txBody>
            </p:sp>
            <p:sp>
              <p:nvSpPr>
                <p:cNvPr id="35890" name="Line 40"/>
                <p:cNvSpPr>
                  <a:spLocks noChangeShapeType="1"/>
                </p:cNvSpPr>
                <p:nvPr/>
              </p:nvSpPr>
              <p:spPr bwMode="auto">
                <a:xfrm flipV="1">
                  <a:off x="3816" y="1636"/>
                  <a:ext cx="164" cy="20"/>
                </a:xfrm>
                <a:prstGeom prst="line">
                  <a:avLst/>
                </a:prstGeom>
                <a:noFill/>
                <a:ln w="19050">
                  <a:solidFill>
                    <a:srgbClr val="CC6600"/>
                  </a:solidFill>
                  <a:round/>
                  <a:headEnd/>
                  <a:tailEnd/>
                </a:ln>
              </p:spPr>
              <p:txBody>
                <a:bodyPr/>
                <a:lstStyle/>
                <a:p>
                  <a:endParaRPr lang="ja-JP" altLang="en-US"/>
                </a:p>
              </p:txBody>
            </p:sp>
            <p:sp>
              <p:nvSpPr>
                <p:cNvPr id="35891" name="Line 41"/>
                <p:cNvSpPr>
                  <a:spLocks noChangeShapeType="1"/>
                </p:cNvSpPr>
                <p:nvPr/>
              </p:nvSpPr>
              <p:spPr bwMode="auto">
                <a:xfrm flipV="1">
                  <a:off x="3988" y="2664"/>
                  <a:ext cx="164" cy="20"/>
                </a:xfrm>
                <a:prstGeom prst="line">
                  <a:avLst/>
                </a:prstGeom>
                <a:noFill/>
                <a:ln w="19050">
                  <a:solidFill>
                    <a:srgbClr val="CC6600"/>
                  </a:solidFill>
                  <a:round/>
                  <a:headEnd/>
                  <a:tailEnd/>
                </a:ln>
              </p:spPr>
              <p:txBody>
                <a:bodyPr/>
                <a:lstStyle/>
                <a:p>
                  <a:endParaRPr lang="ja-JP" altLang="en-US"/>
                </a:p>
              </p:txBody>
            </p:sp>
          </p:grpSp>
          <p:sp>
            <p:nvSpPr>
              <p:cNvPr id="613418" name="Text Box 42"/>
              <p:cNvSpPr txBox="1">
                <a:spLocks noChangeArrowheads="1"/>
              </p:cNvSpPr>
              <p:nvPr/>
            </p:nvSpPr>
            <p:spPr bwMode="auto">
              <a:xfrm>
                <a:off x="2799" y="1558"/>
                <a:ext cx="209" cy="192"/>
              </a:xfrm>
              <a:prstGeom prst="rect">
                <a:avLst/>
              </a:prstGeom>
              <a:noFill/>
              <a:ln w="9525">
                <a:noFill/>
                <a:miter lim="800000"/>
                <a:headEnd/>
                <a:tailEnd/>
              </a:ln>
              <a:effectLst/>
            </p:spPr>
            <p:txBody>
              <a:bodyPr wrap="none">
                <a:spAutoFit/>
              </a:bodyPr>
              <a:lstStyle/>
              <a:p>
                <a:pPr>
                  <a:defRPr/>
                </a:pPr>
                <a:r>
                  <a:rPr lang="en-US" altLang="ja-JP" sz="1400" b="1">
                    <a:solidFill>
                      <a:srgbClr val="993300"/>
                    </a:solidFill>
                    <a:effectLst>
                      <a:outerShdw blurRad="38100" dist="38100" dir="2700000" algn="tl">
                        <a:srgbClr val="C0C0C0"/>
                      </a:outerShdw>
                    </a:effectLst>
                    <a:latin typeface="Arial" pitchFamily="34" charset="0"/>
                    <a:ea typeface="ＭＳ Ｐゴシック" pitchFamily="50" charset="-128"/>
                  </a:rPr>
                  <a:t>M</a:t>
                </a:r>
              </a:p>
            </p:txBody>
          </p:sp>
          <p:sp>
            <p:nvSpPr>
              <p:cNvPr id="35874" name="Text Box 43"/>
              <p:cNvSpPr txBox="1">
                <a:spLocks noChangeArrowheads="1"/>
              </p:cNvSpPr>
              <p:nvPr/>
            </p:nvSpPr>
            <p:spPr bwMode="auto">
              <a:xfrm>
                <a:off x="2759" y="1628"/>
                <a:ext cx="178" cy="192"/>
              </a:xfrm>
              <a:prstGeom prst="rect">
                <a:avLst/>
              </a:prstGeom>
              <a:noFill/>
              <a:ln w="9525">
                <a:noFill/>
                <a:miter lim="800000"/>
                <a:headEnd/>
                <a:tailEnd/>
              </a:ln>
            </p:spPr>
            <p:txBody>
              <a:bodyPr wrap="none">
                <a:spAutoFit/>
              </a:bodyPr>
              <a:lstStyle/>
              <a:p>
                <a:r>
                  <a:rPr lang="en-US" altLang="ja-JP" sz="1400" b="1">
                    <a:solidFill>
                      <a:srgbClr val="993300"/>
                    </a:solidFill>
                  </a:rPr>
                  <a:t>a</a:t>
                </a:r>
              </a:p>
            </p:txBody>
          </p:sp>
          <p:sp>
            <p:nvSpPr>
              <p:cNvPr id="35875" name="Text Box 44"/>
              <p:cNvSpPr txBox="1">
                <a:spLocks noChangeArrowheads="1"/>
              </p:cNvSpPr>
              <p:nvPr/>
            </p:nvSpPr>
            <p:spPr bwMode="auto">
              <a:xfrm>
                <a:off x="2705" y="1690"/>
                <a:ext cx="184" cy="192"/>
              </a:xfrm>
              <a:prstGeom prst="rect">
                <a:avLst/>
              </a:prstGeom>
              <a:noFill/>
              <a:ln w="9525">
                <a:noFill/>
                <a:miter lim="800000"/>
                <a:headEnd/>
                <a:tailEnd/>
              </a:ln>
            </p:spPr>
            <p:txBody>
              <a:bodyPr wrap="none">
                <a:spAutoFit/>
              </a:bodyPr>
              <a:lstStyle/>
              <a:p>
                <a:r>
                  <a:rPr lang="en-US" altLang="ja-JP" sz="1400" b="1">
                    <a:solidFill>
                      <a:srgbClr val="993300"/>
                    </a:solidFill>
                  </a:rPr>
                  <a:t>n</a:t>
                </a:r>
              </a:p>
            </p:txBody>
          </p:sp>
          <p:sp>
            <p:nvSpPr>
              <p:cNvPr id="35876" name="Text Box 45"/>
              <p:cNvSpPr txBox="1">
                <a:spLocks noChangeArrowheads="1"/>
              </p:cNvSpPr>
              <p:nvPr/>
            </p:nvSpPr>
            <p:spPr bwMode="auto">
              <a:xfrm>
                <a:off x="2679" y="1768"/>
                <a:ext cx="178" cy="192"/>
              </a:xfrm>
              <a:prstGeom prst="rect">
                <a:avLst/>
              </a:prstGeom>
              <a:noFill/>
              <a:ln w="9525">
                <a:noFill/>
                <a:miter lim="800000"/>
                <a:headEnd/>
                <a:tailEnd/>
              </a:ln>
            </p:spPr>
            <p:txBody>
              <a:bodyPr wrap="none">
                <a:spAutoFit/>
              </a:bodyPr>
              <a:lstStyle/>
              <a:p>
                <a:r>
                  <a:rPr lang="en-US" altLang="ja-JP" sz="1400" b="1">
                    <a:solidFill>
                      <a:srgbClr val="993300"/>
                    </a:solidFill>
                  </a:rPr>
                  <a:t>a</a:t>
                </a:r>
              </a:p>
            </p:txBody>
          </p:sp>
          <p:sp>
            <p:nvSpPr>
              <p:cNvPr id="35877" name="Text Box 46"/>
              <p:cNvSpPr txBox="1">
                <a:spLocks noChangeArrowheads="1"/>
              </p:cNvSpPr>
              <p:nvPr/>
            </p:nvSpPr>
            <p:spPr bwMode="auto">
              <a:xfrm>
                <a:off x="2723" y="2264"/>
                <a:ext cx="153" cy="192"/>
              </a:xfrm>
              <a:prstGeom prst="rect">
                <a:avLst/>
              </a:prstGeom>
              <a:noFill/>
              <a:ln w="9525">
                <a:noFill/>
                <a:miter lim="800000"/>
                <a:headEnd/>
                <a:tailEnd/>
              </a:ln>
            </p:spPr>
            <p:txBody>
              <a:bodyPr wrap="none">
                <a:spAutoFit/>
              </a:bodyPr>
              <a:lstStyle/>
              <a:p>
                <a:r>
                  <a:rPr lang="en-US" altLang="ja-JP" sz="1400" b="1">
                    <a:solidFill>
                      <a:srgbClr val="993300"/>
                    </a:solidFill>
                  </a:rPr>
                  <a:t>t</a:t>
                </a:r>
              </a:p>
            </p:txBody>
          </p:sp>
          <p:sp>
            <p:nvSpPr>
              <p:cNvPr id="35878" name="Text Box 47"/>
              <p:cNvSpPr txBox="1">
                <a:spLocks noChangeArrowheads="1"/>
              </p:cNvSpPr>
              <p:nvPr/>
            </p:nvSpPr>
            <p:spPr bwMode="auto">
              <a:xfrm>
                <a:off x="2639" y="1940"/>
                <a:ext cx="178" cy="192"/>
              </a:xfrm>
              <a:prstGeom prst="rect">
                <a:avLst/>
              </a:prstGeom>
              <a:noFill/>
              <a:ln w="9525">
                <a:noFill/>
                <a:miter lim="800000"/>
                <a:headEnd/>
                <a:tailEnd/>
              </a:ln>
            </p:spPr>
            <p:txBody>
              <a:bodyPr wrap="none">
                <a:spAutoFit/>
              </a:bodyPr>
              <a:lstStyle/>
              <a:p>
                <a:r>
                  <a:rPr lang="en-US" altLang="ja-JP" sz="1400" b="1">
                    <a:solidFill>
                      <a:srgbClr val="993300"/>
                    </a:solidFill>
                  </a:rPr>
                  <a:t>e</a:t>
                </a:r>
              </a:p>
            </p:txBody>
          </p:sp>
          <p:sp>
            <p:nvSpPr>
              <p:cNvPr id="35879" name="Text Box 48"/>
              <p:cNvSpPr txBox="1">
                <a:spLocks noChangeArrowheads="1"/>
              </p:cNvSpPr>
              <p:nvPr/>
            </p:nvSpPr>
            <p:spPr bwMode="auto">
              <a:xfrm>
                <a:off x="2623" y="2024"/>
                <a:ext cx="216" cy="192"/>
              </a:xfrm>
              <a:prstGeom prst="rect">
                <a:avLst/>
              </a:prstGeom>
              <a:noFill/>
              <a:ln w="9525">
                <a:noFill/>
                <a:miter lim="800000"/>
                <a:headEnd/>
                <a:tailEnd/>
              </a:ln>
            </p:spPr>
            <p:txBody>
              <a:bodyPr wrap="none">
                <a:spAutoFit/>
              </a:bodyPr>
              <a:lstStyle/>
              <a:p>
                <a:r>
                  <a:rPr lang="en-US" altLang="ja-JP" sz="1400" b="1">
                    <a:solidFill>
                      <a:srgbClr val="993300"/>
                    </a:solidFill>
                  </a:rPr>
                  <a:t>m</a:t>
                </a:r>
              </a:p>
            </p:txBody>
          </p:sp>
          <p:sp>
            <p:nvSpPr>
              <p:cNvPr id="35880" name="Text Box 49"/>
              <p:cNvSpPr txBox="1">
                <a:spLocks noChangeArrowheads="1"/>
              </p:cNvSpPr>
              <p:nvPr/>
            </p:nvSpPr>
            <p:spPr bwMode="auto">
              <a:xfrm>
                <a:off x="2647" y="2104"/>
                <a:ext cx="178" cy="192"/>
              </a:xfrm>
              <a:prstGeom prst="rect">
                <a:avLst/>
              </a:prstGeom>
              <a:noFill/>
              <a:ln w="9525">
                <a:noFill/>
                <a:miter lim="800000"/>
                <a:headEnd/>
                <a:tailEnd/>
              </a:ln>
            </p:spPr>
            <p:txBody>
              <a:bodyPr wrap="none">
                <a:spAutoFit/>
              </a:bodyPr>
              <a:lstStyle/>
              <a:p>
                <a:r>
                  <a:rPr lang="en-US" altLang="ja-JP" sz="1400" b="1">
                    <a:solidFill>
                      <a:srgbClr val="993300"/>
                    </a:solidFill>
                  </a:rPr>
                  <a:t>e</a:t>
                </a:r>
              </a:p>
            </p:txBody>
          </p:sp>
          <p:sp>
            <p:nvSpPr>
              <p:cNvPr id="35881" name="Text Box 50"/>
              <p:cNvSpPr txBox="1">
                <a:spLocks noChangeArrowheads="1"/>
              </p:cNvSpPr>
              <p:nvPr/>
            </p:nvSpPr>
            <p:spPr bwMode="auto">
              <a:xfrm>
                <a:off x="2671" y="2180"/>
                <a:ext cx="184" cy="192"/>
              </a:xfrm>
              <a:prstGeom prst="rect">
                <a:avLst/>
              </a:prstGeom>
              <a:noFill/>
              <a:ln w="9525">
                <a:noFill/>
                <a:miter lim="800000"/>
                <a:headEnd/>
                <a:tailEnd/>
              </a:ln>
            </p:spPr>
            <p:txBody>
              <a:bodyPr wrap="none">
                <a:spAutoFit/>
              </a:bodyPr>
              <a:lstStyle/>
              <a:p>
                <a:r>
                  <a:rPr lang="en-US" altLang="ja-JP" sz="1400" b="1">
                    <a:solidFill>
                      <a:srgbClr val="993300"/>
                    </a:solidFill>
                  </a:rPr>
                  <a:t>n</a:t>
                </a:r>
              </a:p>
            </p:txBody>
          </p:sp>
          <p:sp>
            <p:nvSpPr>
              <p:cNvPr id="35882" name="Text Box 51"/>
              <p:cNvSpPr txBox="1">
                <a:spLocks noChangeArrowheads="1"/>
              </p:cNvSpPr>
              <p:nvPr/>
            </p:nvSpPr>
            <p:spPr bwMode="auto">
              <a:xfrm>
                <a:off x="2647" y="1840"/>
                <a:ext cx="184" cy="192"/>
              </a:xfrm>
              <a:prstGeom prst="rect">
                <a:avLst/>
              </a:prstGeom>
              <a:noFill/>
              <a:ln w="9525">
                <a:noFill/>
                <a:miter lim="800000"/>
                <a:headEnd/>
                <a:tailEnd/>
              </a:ln>
            </p:spPr>
            <p:txBody>
              <a:bodyPr wrap="none">
                <a:spAutoFit/>
              </a:bodyPr>
              <a:lstStyle/>
              <a:p>
                <a:r>
                  <a:rPr lang="en-US" altLang="ja-JP" sz="1400" b="1">
                    <a:solidFill>
                      <a:srgbClr val="993300"/>
                    </a:solidFill>
                  </a:rPr>
                  <a:t>g</a:t>
                </a:r>
              </a:p>
            </p:txBody>
          </p:sp>
          <p:sp>
            <p:nvSpPr>
              <p:cNvPr id="35883" name="Text Box 52"/>
              <p:cNvSpPr txBox="1">
                <a:spLocks noChangeArrowheads="1"/>
              </p:cNvSpPr>
              <p:nvPr/>
            </p:nvSpPr>
            <p:spPr bwMode="auto">
              <a:xfrm>
                <a:off x="2785" y="2364"/>
                <a:ext cx="147" cy="192"/>
              </a:xfrm>
              <a:prstGeom prst="rect">
                <a:avLst/>
              </a:prstGeom>
              <a:noFill/>
              <a:ln w="9525">
                <a:noFill/>
                <a:miter lim="800000"/>
                <a:headEnd/>
                <a:tailEnd/>
              </a:ln>
            </p:spPr>
            <p:txBody>
              <a:bodyPr wrap="none">
                <a:spAutoFit/>
              </a:bodyPr>
              <a:lstStyle/>
              <a:p>
                <a:r>
                  <a:rPr lang="en-US" altLang="ja-JP" sz="1400" b="1">
                    <a:solidFill>
                      <a:srgbClr val="993300"/>
                    </a:solidFill>
                  </a:rPr>
                  <a:t>I</a:t>
                </a:r>
              </a:p>
            </p:txBody>
          </p:sp>
          <p:sp>
            <p:nvSpPr>
              <p:cNvPr id="35884" name="Text Box 53"/>
              <p:cNvSpPr txBox="1">
                <a:spLocks noChangeArrowheads="1"/>
              </p:cNvSpPr>
              <p:nvPr/>
            </p:nvSpPr>
            <p:spPr bwMode="auto">
              <a:xfrm>
                <a:off x="2821" y="2404"/>
                <a:ext cx="184" cy="192"/>
              </a:xfrm>
              <a:prstGeom prst="rect">
                <a:avLst/>
              </a:prstGeom>
              <a:noFill/>
              <a:ln w="9525">
                <a:noFill/>
                <a:miter lim="800000"/>
                <a:headEnd/>
                <a:tailEnd/>
              </a:ln>
            </p:spPr>
            <p:txBody>
              <a:bodyPr wrap="none">
                <a:spAutoFit/>
              </a:bodyPr>
              <a:lstStyle/>
              <a:p>
                <a:r>
                  <a:rPr lang="en-US" altLang="ja-JP" sz="1400" b="1">
                    <a:solidFill>
                      <a:srgbClr val="993300"/>
                    </a:solidFill>
                  </a:rPr>
                  <a:t>n</a:t>
                </a:r>
              </a:p>
            </p:txBody>
          </p:sp>
          <p:sp>
            <p:nvSpPr>
              <p:cNvPr id="35885" name="Text Box 54"/>
              <p:cNvSpPr txBox="1">
                <a:spLocks noChangeArrowheads="1"/>
              </p:cNvSpPr>
              <p:nvPr/>
            </p:nvSpPr>
            <p:spPr bwMode="auto">
              <a:xfrm>
                <a:off x="2893" y="2460"/>
                <a:ext cx="153" cy="192"/>
              </a:xfrm>
              <a:prstGeom prst="rect">
                <a:avLst/>
              </a:prstGeom>
              <a:noFill/>
              <a:ln w="9525">
                <a:noFill/>
                <a:miter lim="800000"/>
                <a:headEnd/>
                <a:tailEnd/>
              </a:ln>
            </p:spPr>
            <p:txBody>
              <a:bodyPr wrap="none">
                <a:spAutoFit/>
              </a:bodyPr>
              <a:lstStyle/>
              <a:p>
                <a:r>
                  <a:rPr lang="en-US" altLang="ja-JP" sz="1400" b="1">
                    <a:solidFill>
                      <a:srgbClr val="993300"/>
                    </a:solidFill>
                  </a:rPr>
                  <a:t>f</a:t>
                </a:r>
              </a:p>
            </p:txBody>
          </p:sp>
          <p:sp>
            <p:nvSpPr>
              <p:cNvPr id="35886" name="Text Box 55"/>
              <p:cNvSpPr txBox="1">
                <a:spLocks noChangeArrowheads="1"/>
              </p:cNvSpPr>
              <p:nvPr/>
            </p:nvSpPr>
            <p:spPr bwMode="auto">
              <a:xfrm>
                <a:off x="2933" y="2476"/>
                <a:ext cx="160" cy="192"/>
              </a:xfrm>
              <a:prstGeom prst="rect">
                <a:avLst/>
              </a:prstGeom>
              <a:noFill/>
              <a:ln w="9525">
                <a:noFill/>
                <a:miter lim="800000"/>
                <a:headEnd/>
                <a:tailEnd/>
              </a:ln>
            </p:spPr>
            <p:txBody>
              <a:bodyPr wrap="none">
                <a:spAutoFit/>
              </a:bodyPr>
              <a:lstStyle/>
              <a:p>
                <a:r>
                  <a:rPr lang="en-US" altLang="ja-JP" sz="1400" b="1">
                    <a:solidFill>
                      <a:srgbClr val="993300"/>
                    </a:solidFill>
                  </a:rPr>
                  <a:t>r</a:t>
                </a:r>
              </a:p>
            </p:txBody>
          </p:sp>
          <p:sp>
            <p:nvSpPr>
              <p:cNvPr id="35887" name="Text Box 56"/>
              <p:cNvSpPr txBox="1">
                <a:spLocks noChangeArrowheads="1"/>
              </p:cNvSpPr>
              <p:nvPr/>
            </p:nvSpPr>
            <p:spPr bwMode="auto">
              <a:xfrm>
                <a:off x="2981" y="2504"/>
                <a:ext cx="178" cy="192"/>
              </a:xfrm>
              <a:prstGeom prst="rect">
                <a:avLst/>
              </a:prstGeom>
              <a:noFill/>
              <a:ln w="9525">
                <a:noFill/>
                <a:miter lim="800000"/>
                <a:headEnd/>
                <a:tailEnd/>
              </a:ln>
            </p:spPr>
            <p:txBody>
              <a:bodyPr wrap="none">
                <a:spAutoFit/>
              </a:bodyPr>
              <a:lstStyle/>
              <a:p>
                <a:r>
                  <a:rPr lang="en-US" altLang="ja-JP" sz="1400" b="1">
                    <a:solidFill>
                      <a:srgbClr val="993300"/>
                    </a:solidFill>
                  </a:rPr>
                  <a:t>a</a:t>
                </a:r>
              </a:p>
            </p:txBody>
          </p:sp>
        </p:grpSp>
        <p:sp>
          <p:nvSpPr>
            <p:cNvPr id="35868" name="Line 57"/>
            <p:cNvSpPr>
              <a:spLocks noChangeShapeType="1"/>
            </p:cNvSpPr>
            <p:nvPr/>
          </p:nvSpPr>
          <p:spPr bwMode="auto">
            <a:xfrm>
              <a:off x="2844" y="2130"/>
              <a:ext cx="306" cy="0"/>
            </a:xfrm>
            <a:prstGeom prst="line">
              <a:avLst/>
            </a:prstGeom>
            <a:noFill/>
            <a:ln w="28575">
              <a:solidFill>
                <a:schemeClr val="accent1"/>
              </a:solidFill>
              <a:round/>
              <a:headEnd/>
              <a:tailEnd/>
            </a:ln>
          </p:spPr>
          <p:txBody>
            <a:bodyPr/>
            <a:lstStyle/>
            <a:p>
              <a:endParaRPr lang="ja-JP" altLang="en-US"/>
            </a:p>
          </p:txBody>
        </p:sp>
        <p:sp>
          <p:nvSpPr>
            <p:cNvPr id="35869" name="Line 58"/>
            <p:cNvSpPr>
              <a:spLocks noChangeShapeType="1"/>
            </p:cNvSpPr>
            <p:nvPr/>
          </p:nvSpPr>
          <p:spPr bwMode="auto">
            <a:xfrm>
              <a:off x="3234" y="2370"/>
              <a:ext cx="0" cy="270"/>
            </a:xfrm>
            <a:prstGeom prst="line">
              <a:avLst/>
            </a:prstGeom>
            <a:noFill/>
            <a:ln w="28575">
              <a:solidFill>
                <a:schemeClr val="accent1"/>
              </a:solidFill>
              <a:round/>
              <a:headEnd/>
              <a:tailEnd/>
            </a:ln>
          </p:spPr>
          <p:txBody>
            <a:bodyPr/>
            <a:lstStyle/>
            <a:p>
              <a:endParaRPr lang="ja-JP" altLang="en-US"/>
            </a:p>
          </p:txBody>
        </p:sp>
        <p:sp>
          <p:nvSpPr>
            <p:cNvPr id="35870" name="Freeform 59"/>
            <p:cNvSpPr>
              <a:spLocks/>
            </p:cNvSpPr>
            <p:nvPr/>
          </p:nvSpPr>
          <p:spPr bwMode="auto">
            <a:xfrm>
              <a:off x="3138" y="2118"/>
              <a:ext cx="102" cy="246"/>
            </a:xfrm>
            <a:custGeom>
              <a:avLst/>
              <a:gdLst>
                <a:gd name="T0" fmla="*/ 0 w 102"/>
                <a:gd name="T1" fmla="*/ 0 h 246"/>
                <a:gd name="T2" fmla="*/ 36 w 102"/>
                <a:gd name="T3" fmla="*/ 162 h 246"/>
                <a:gd name="T4" fmla="*/ 102 w 102"/>
                <a:gd name="T5" fmla="*/ 246 h 246"/>
                <a:gd name="T6" fmla="*/ 0 60000 65536"/>
                <a:gd name="T7" fmla="*/ 0 60000 65536"/>
                <a:gd name="T8" fmla="*/ 0 60000 65536"/>
                <a:gd name="T9" fmla="*/ 0 w 102"/>
                <a:gd name="T10" fmla="*/ 0 h 246"/>
                <a:gd name="T11" fmla="*/ 102 w 102"/>
                <a:gd name="T12" fmla="*/ 246 h 246"/>
              </a:gdLst>
              <a:ahLst/>
              <a:cxnLst>
                <a:cxn ang="T6">
                  <a:pos x="T0" y="T1"/>
                </a:cxn>
                <a:cxn ang="T7">
                  <a:pos x="T2" y="T3"/>
                </a:cxn>
                <a:cxn ang="T8">
                  <a:pos x="T4" y="T5"/>
                </a:cxn>
              </a:cxnLst>
              <a:rect l="T9" t="T10" r="T11" b="T12"/>
              <a:pathLst>
                <a:path w="102" h="246">
                  <a:moveTo>
                    <a:pt x="0" y="0"/>
                  </a:moveTo>
                  <a:cubicBezTo>
                    <a:pt x="9" y="60"/>
                    <a:pt x="19" y="121"/>
                    <a:pt x="36" y="162"/>
                  </a:cubicBezTo>
                  <a:cubicBezTo>
                    <a:pt x="53" y="203"/>
                    <a:pt x="91" y="232"/>
                    <a:pt x="102" y="246"/>
                  </a:cubicBezTo>
                </a:path>
              </a:pathLst>
            </a:custGeom>
            <a:noFill/>
            <a:ln w="28575">
              <a:solidFill>
                <a:schemeClr val="accent1"/>
              </a:solidFill>
              <a:round/>
              <a:headEnd/>
              <a:tailEnd/>
            </a:ln>
          </p:spPr>
          <p:txBody>
            <a:bodyPr/>
            <a:lstStyle/>
            <a:p>
              <a:endParaRPr lang="ja-JP" altLang="en-US"/>
            </a:p>
          </p:txBody>
        </p:sp>
        <p:sp>
          <p:nvSpPr>
            <p:cNvPr id="35871" name="Freeform 60"/>
            <p:cNvSpPr>
              <a:spLocks/>
            </p:cNvSpPr>
            <p:nvPr/>
          </p:nvSpPr>
          <p:spPr bwMode="auto">
            <a:xfrm>
              <a:off x="2844" y="2118"/>
              <a:ext cx="384" cy="510"/>
            </a:xfrm>
            <a:custGeom>
              <a:avLst/>
              <a:gdLst>
                <a:gd name="T0" fmla="*/ 0 w 384"/>
                <a:gd name="T1" fmla="*/ 0 h 510"/>
                <a:gd name="T2" fmla="*/ 66 w 384"/>
                <a:gd name="T3" fmla="*/ 252 h 510"/>
                <a:gd name="T4" fmla="*/ 216 w 384"/>
                <a:gd name="T5" fmla="*/ 420 h 510"/>
                <a:gd name="T6" fmla="*/ 384 w 384"/>
                <a:gd name="T7" fmla="*/ 510 h 510"/>
                <a:gd name="T8" fmla="*/ 0 60000 65536"/>
                <a:gd name="T9" fmla="*/ 0 60000 65536"/>
                <a:gd name="T10" fmla="*/ 0 60000 65536"/>
                <a:gd name="T11" fmla="*/ 0 60000 65536"/>
                <a:gd name="T12" fmla="*/ 0 w 384"/>
                <a:gd name="T13" fmla="*/ 0 h 510"/>
                <a:gd name="T14" fmla="*/ 384 w 384"/>
                <a:gd name="T15" fmla="*/ 510 h 510"/>
              </a:gdLst>
              <a:ahLst/>
              <a:cxnLst>
                <a:cxn ang="T8">
                  <a:pos x="T0" y="T1"/>
                </a:cxn>
                <a:cxn ang="T9">
                  <a:pos x="T2" y="T3"/>
                </a:cxn>
                <a:cxn ang="T10">
                  <a:pos x="T4" y="T5"/>
                </a:cxn>
                <a:cxn ang="T11">
                  <a:pos x="T6" y="T7"/>
                </a:cxn>
              </a:cxnLst>
              <a:rect l="T12" t="T13" r="T14" b="T15"/>
              <a:pathLst>
                <a:path w="384" h="510">
                  <a:moveTo>
                    <a:pt x="0" y="0"/>
                  </a:moveTo>
                  <a:cubicBezTo>
                    <a:pt x="15" y="91"/>
                    <a:pt x="30" y="182"/>
                    <a:pt x="66" y="252"/>
                  </a:cubicBezTo>
                  <a:cubicBezTo>
                    <a:pt x="102" y="322"/>
                    <a:pt x="163" y="377"/>
                    <a:pt x="216" y="420"/>
                  </a:cubicBezTo>
                  <a:cubicBezTo>
                    <a:pt x="269" y="463"/>
                    <a:pt x="356" y="494"/>
                    <a:pt x="384" y="510"/>
                  </a:cubicBezTo>
                </a:path>
              </a:pathLst>
            </a:custGeom>
            <a:noFill/>
            <a:ln w="28575">
              <a:solidFill>
                <a:schemeClr val="accent1"/>
              </a:solidFill>
              <a:round/>
              <a:headEnd/>
              <a:tailEnd/>
            </a:ln>
          </p:spPr>
          <p:txBody>
            <a:bodyPr/>
            <a:lstStyle/>
            <a:p>
              <a:endParaRPr lang="ja-JP"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0-#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2" presetClass="entr" presetSubtype="8"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0-#ppt_w/2"/>
                                          </p:val>
                                        </p:tav>
                                        <p:tav tm="100000">
                                          <p:val>
                                            <p:strVal val="#ppt_x"/>
                                          </p:val>
                                        </p:tav>
                                      </p:tavLst>
                                    </p:anim>
                                    <p:anim calcmode="lin" valueType="num">
                                      <p:cBhvr additive="base">
                                        <p:cTn id="1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left)">
                                      <p:cBhvr>
                                        <p:cTn id="23" dur="500"/>
                                        <p:tgtEl>
                                          <p:spTgt spid="4"/>
                                        </p:tgtEl>
                                      </p:cBhvr>
                                    </p:animEffect>
                                  </p:childTnLst>
                                </p:cTn>
                              </p:par>
                            </p:childTnLst>
                          </p:cTn>
                        </p:par>
                        <p:par>
                          <p:cTn id="24" fill="hold">
                            <p:stCondLst>
                              <p:cond delay="500"/>
                            </p:stCondLst>
                            <p:childTnLst>
                              <p:par>
                                <p:cTn id="25" presetID="22" presetClass="entr" presetSubtype="8"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613409">
                                            <p:txEl>
                                              <p:pRg st="0" end="0"/>
                                            </p:txEl>
                                          </p:spTgt>
                                        </p:tgtEl>
                                        <p:attrNameLst>
                                          <p:attrName>style.visibility</p:attrName>
                                        </p:attrNameLst>
                                      </p:cBhvr>
                                      <p:to>
                                        <p:strVal val="visible"/>
                                      </p:to>
                                    </p:set>
                                    <p:animEffect transition="in" filter="dissolve">
                                      <p:cBhvr>
                                        <p:cTn id="32" dur="500"/>
                                        <p:tgtEl>
                                          <p:spTgt spid="613409">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613409">
                                            <p:txEl>
                                              <p:pRg st="1" end="1"/>
                                            </p:txEl>
                                          </p:spTgt>
                                        </p:tgtEl>
                                        <p:attrNameLst>
                                          <p:attrName>style.visibility</p:attrName>
                                        </p:attrNameLst>
                                      </p:cBhvr>
                                      <p:to>
                                        <p:strVal val="visible"/>
                                      </p:to>
                                    </p:set>
                                    <p:animEffect transition="in" filter="dissolve">
                                      <p:cBhvr>
                                        <p:cTn id="37" dur="500"/>
                                        <p:tgtEl>
                                          <p:spTgt spid="61340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3409"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フッター プレースホルダ 3"/>
          <p:cNvSpPr>
            <a:spLocks noGrp="1"/>
          </p:cNvSpPr>
          <p:nvPr>
            <p:ph type="ftr" sz="quarter" idx="10"/>
          </p:nvPr>
        </p:nvSpPr>
        <p:spPr>
          <a:noFill/>
        </p:spPr>
        <p:txBody>
          <a:bodyPr/>
          <a:lstStyle/>
          <a:p>
            <a:fld id="{13157076-C0B7-48FD-A457-09D8D401FA89}" type="slidenum">
              <a:rPr lang="ja-JP" altLang="en-US" smtClean="0">
                <a:latin typeface="Arial" charset="0"/>
                <a:ea typeface="ＭＳ Ｐゴシック" charset="-128"/>
              </a:rPr>
              <a:pPr/>
              <a:t>12</a:t>
            </a:fld>
            <a:endParaRPr lang="en-US" altLang="ja-JP" smtClean="0">
              <a:latin typeface="Arial" charset="0"/>
              <a:ea typeface="ＭＳ Ｐゴシック" charset="-128"/>
            </a:endParaRPr>
          </a:p>
        </p:txBody>
      </p:sp>
      <p:sp>
        <p:nvSpPr>
          <p:cNvPr id="33796" name="Rectangle 2"/>
          <p:cNvSpPr>
            <a:spLocks noGrp="1" noChangeArrowheads="1"/>
          </p:cNvSpPr>
          <p:nvPr>
            <p:ph type="title"/>
          </p:nvPr>
        </p:nvSpPr>
        <p:spPr>
          <a:xfrm>
            <a:off x="179388" y="188913"/>
            <a:ext cx="7772400" cy="1143000"/>
          </a:xfrm>
        </p:spPr>
        <p:txBody>
          <a:bodyPr/>
          <a:lstStyle/>
          <a:p>
            <a:pPr eaLnBrk="1" hangingPunct="1"/>
            <a:r>
              <a:rPr lang="en-US" altLang="ja-JP" sz="4000" b="1" i="1" dirty="0" smtClean="0">
                <a:effectLst>
                  <a:outerShdw blurRad="38100" dist="38100" dir="2700000" algn="tl">
                    <a:srgbClr val="000000">
                      <a:alpha val="43137"/>
                    </a:srgbClr>
                  </a:outerShdw>
                </a:effectLst>
              </a:rPr>
              <a:t>Current Documents</a:t>
            </a:r>
          </a:p>
        </p:txBody>
      </p:sp>
      <p:sp>
        <p:nvSpPr>
          <p:cNvPr id="32773" name="Rectangle 3"/>
          <p:cNvSpPr>
            <a:spLocks noGrp="1" noChangeArrowheads="1"/>
          </p:cNvSpPr>
          <p:nvPr>
            <p:ph type="body" idx="1"/>
          </p:nvPr>
        </p:nvSpPr>
        <p:spPr>
          <a:xfrm>
            <a:off x="147114" y="1285875"/>
            <a:ext cx="7770513" cy="5165725"/>
          </a:xfrm>
        </p:spPr>
        <p:txBody>
          <a:bodyPr/>
          <a:lstStyle/>
          <a:p>
            <a:pPr marL="609600" indent="-609600" eaLnBrk="1" hangingPunct="1">
              <a:buFont typeface="Times" pitchFamily="2" charset="0"/>
              <a:buNone/>
              <a:defRPr/>
            </a:pPr>
            <a:r>
              <a:rPr lang="en-US" altLang="ja-JP" b="1" dirty="0" smtClean="0">
                <a:solidFill>
                  <a:schemeClr val="accent2"/>
                </a:solidFill>
              </a:rPr>
              <a:t>2 spec documents  are on the forge</a:t>
            </a:r>
          </a:p>
          <a:p>
            <a:pPr marL="609600" indent="-609600" eaLnBrk="1" hangingPunct="1">
              <a:buFont typeface="Times" pitchFamily="2" charset="0"/>
              <a:buNone/>
              <a:defRPr/>
            </a:pPr>
            <a:r>
              <a:rPr lang="en-US" altLang="ja-JP" sz="1800" b="1" dirty="0" smtClean="0">
                <a:solidFill>
                  <a:schemeClr val="accent2"/>
                </a:solidFill>
              </a:rPr>
              <a:t>Other documents are merged and published as GFD-I-129.</a:t>
            </a:r>
          </a:p>
          <a:p>
            <a:pPr marL="609600" indent="-609600" eaLnBrk="1" hangingPunct="1">
              <a:buFont typeface="Times" pitchFamily="2" charset="0"/>
              <a:buNone/>
              <a:defRPr/>
            </a:pPr>
            <a:r>
              <a:rPr lang="en-US" altLang="ja-JP" sz="1600" i="1" dirty="0" smtClean="0"/>
              <a:t> </a:t>
            </a:r>
          </a:p>
          <a:p>
            <a:pPr marL="609600" indent="-609600" eaLnBrk="1" hangingPunct="1">
              <a:buFont typeface="Times" pitchFamily="2" charset="0"/>
              <a:buAutoNum type="arabicPeriod"/>
              <a:defRPr/>
            </a:pPr>
            <a:r>
              <a:rPr lang="en-US" altLang="ja-JP" sz="1800" b="1" dirty="0" smtClean="0">
                <a:solidFill>
                  <a:schemeClr val="bg1">
                    <a:lumMod val="85000"/>
                  </a:schemeClr>
                </a:solidFill>
              </a:rPr>
              <a:t>DAIS RDF(S) Background &amp; Motivational Scenarios</a:t>
            </a:r>
          </a:p>
          <a:p>
            <a:pPr marL="609600" indent="-609600" eaLnBrk="1" hangingPunct="1">
              <a:buFont typeface="Times" pitchFamily="2" charset="0"/>
              <a:buAutoNum type="arabicPeriod" startAt="2"/>
              <a:defRPr/>
            </a:pPr>
            <a:r>
              <a:rPr lang="en-US" altLang="ja-JP" sz="2000" b="1" dirty="0" smtClean="0"/>
              <a:t>WS-DAI RDF(S) Querying</a:t>
            </a:r>
          </a:p>
          <a:p>
            <a:pPr marL="609600" indent="-609600" eaLnBrk="1" hangingPunct="1">
              <a:buFont typeface="Times" pitchFamily="2" charset="0"/>
              <a:buAutoNum type="arabicPeriod" startAt="2"/>
              <a:defRPr/>
            </a:pPr>
            <a:r>
              <a:rPr lang="en-US" altLang="ja-JP" sz="2000" b="1" dirty="0" smtClean="0"/>
              <a:t>WS-DAI RDF(S) Ontology Access </a:t>
            </a:r>
            <a:endParaRPr lang="en-US" altLang="ja-JP" sz="1800" b="1" dirty="0" smtClean="0"/>
          </a:p>
          <a:p>
            <a:pPr marL="609600" indent="-609600" eaLnBrk="1" hangingPunct="1">
              <a:buFont typeface="Times" pitchFamily="2" charset="0"/>
              <a:buAutoNum type="arabicPeriod" startAt="2"/>
              <a:defRPr/>
            </a:pPr>
            <a:r>
              <a:rPr lang="en-US" altLang="ja-JP" sz="1800" b="1" dirty="0" smtClean="0">
                <a:solidFill>
                  <a:schemeClr val="bg1">
                    <a:lumMod val="85000"/>
                  </a:schemeClr>
                </a:solidFill>
              </a:rPr>
              <a:t>Glossary of Terms</a:t>
            </a:r>
          </a:p>
          <a:p>
            <a:pPr marL="609600" indent="-609600" eaLnBrk="1" hangingPunct="1">
              <a:buFont typeface="Times" pitchFamily="2" charset="0"/>
              <a:buNone/>
              <a:defRPr/>
            </a:pPr>
            <a:r>
              <a:rPr lang="en-US" altLang="ja-JP" sz="1800" b="1" dirty="0" smtClean="0">
                <a:solidFill>
                  <a:srgbClr val="0070C0"/>
                </a:solidFill>
              </a:rPr>
              <a:t>5</a:t>
            </a:r>
            <a:r>
              <a:rPr lang="en-US" altLang="ja-JP" sz="1800" i="1" dirty="0" smtClean="0">
                <a:solidFill>
                  <a:schemeClr val="bg2"/>
                </a:solidFill>
              </a:rPr>
              <a:t> </a:t>
            </a:r>
            <a:r>
              <a:rPr lang="en-US" altLang="ja-JP" sz="1800" i="1" dirty="0" smtClean="0">
                <a:solidFill>
                  <a:schemeClr val="bg1">
                    <a:lumMod val="85000"/>
                  </a:schemeClr>
                </a:solidFill>
              </a:rPr>
              <a:t>. </a:t>
            </a:r>
            <a:r>
              <a:rPr lang="en-US" altLang="ja-JP" sz="1800" b="1" dirty="0" smtClean="0">
                <a:solidFill>
                  <a:schemeClr val="bg1">
                    <a:lumMod val="85000"/>
                  </a:schemeClr>
                </a:solidFill>
              </a:rPr>
              <a:t>Executive summary of Querying Specification</a:t>
            </a:r>
          </a:p>
          <a:p>
            <a:pPr marL="609600" indent="-609600" eaLnBrk="1" hangingPunct="1">
              <a:buFont typeface="Times" pitchFamily="2" charset="0"/>
              <a:buNone/>
              <a:defRPr/>
            </a:pPr>
            <a:endParaRPr lang="en-US" altLang="ja-JP" i="1" dirty="0" smtClean="0"/>
          </a:p>
          <a:p>
            <a:pPr lvl="1" eaLnBrk="1" hangingPunct="1"/>
            <a:r>
              <a:rPr lang="en-US" altLang="ja-JP" sz="2400" i="1" dirty="0" smtClean="0"/>
              <a:t>Query Spec is almost stable </a:t>
            </a:r>
          </a:p>
          <a:p>
            <a:pPr lvl="4" eaLnBrk="1" hangingPunct="1"/>
            <a:r>
              <a:rPr lang="en-US" altLang="ja-JP" i="1" dirty="0" smtClean="0">
                <a:solidFill>
                  <a:srgbClr val="FF0000"/>
                </a:solidFill>
              </a:rPr>
              <a:t>No Major Improvement from OGF24!</a:t>
            </a:r>
          </a:p>
          <a:p>
            <a:pPr lvl="1" eaLnBrk="1" hangingPunct="1"/>
            <a:r>
              <a:rPr lang="en-US" altLang="ja-JP" sz="2400" i="1" dirty="0" smtClean="0"/>
              <a:t>Ontology Spec still need to be  </a:t>
            </a:r>
            <a:r>
              <a:rPr lang="en-US" altLang="ja-JP" sz="2400" i="1" dirty="0" err="1" smtClean="0"/>
              <a:t>concised</a:t>
            </a:r>
            <a:endParaRPr lang="en-US" altLang="ja-JP" sz="2400" i="1" dirty="0" smtClean="0"/>
          </a:p>
          <a:p>
            <a:pPr lvl="4" eaLnBrk="1" hangingPunct="1"/>
            <a:r>
              <a:rPr lang="en-US" altLang="ja-JP" i="1" dirty="0" smtClean="0">
                <a:solidFill>
                  <a:srgbClr val="FF0000"/>
                </a:solidFill>
              </a:rPr>
              <a:t>Still work in Progress </a:t>
            </a:r>
            <a:endParaRPr lang="en-US" altLang="ja-JP" sz="1600" i="1" dirty="0" smtClean="0">
              <a:solidFill>
                <a:schemeClr val="bg1">
                  <a:lumMod val="85000"/>
                </a:schemeClr>
              </a:solidFill>
            </a:endParaRPr>
          </a:p>
          <a:p>
            <a:pPr marL="990600" lvl="1" indent="-533400" eaLnBrk="1" hangingPunct="1">
              <a:buFontTx/>
              <a:buChar char="-"/>
              <a:defRPr/>
            </a:pPr>
            <a:endParaRPr lang="en-US" altLang="ja-JP" sz="1600" i="1" dirty="0" smtClean="0">
              <a:solidFill>
                <a:schemeClr val="bg1">
                  <a:lumMod val="85000"/>
                </a:schemeClr>
              </a:solidFill>
            </a:endParaRPr>
          </a:p>
          <a:p>
            <a:pPr marL="609600" indent="-609600" eaLnBrk="1" hangingPunct="1">
              <a:buFont typeface="Times" pitchFamily="2" charset="0"/>
              <a:buNone/>
              <a:defRPr/>
            </a:pPr>
            <a:endParaRPr lang="en-US" altLang="ja-JP" sz="1800" i="1" dirty="0" smtClean="0">
              <a:solidFill>
                <a:schemeClr val="bg2"/>
              </a:solidFill>
            </a:endParaRPr>
          </a:p>
          <a:p>
            <a:pPr marL="609600" indent="-609600" eaLnBrk="1" hangingPunct="1">
              <a:buFont typeface="Times" pitchFamily="2" charset="0"/>
              <a:buNone/>
              <a:defRPr/>
            </a:pPr>
            <a:endParaRPr lang="en-US" altLang="ja-JP" i="1" dirty="0" smtClean="0"/>
          </a:p>
          <a:p>
            <a:pPr marL="609600" indent="-609600" eaLnBrk="1" hangingPunct="1">
              <a:buFont typeface="Times" pitchFamily="2" charset="0"/>
              <a:buNone/>
              <a:defRPr/>
            </a:pPr>
            <a:endParaRPr lang="en-US" altLang="ja-JP" i="1" dirty="0" smtClean="0"/>
          </a:p>
          <a:p>
            <a:pPr marL="609600" indent="-609600" eaLnBrk="1" hangingPunct="1">
              <a:buFont typeface="Times" pitchFamily="2" charset="0"/>
              <a:buNone/>
              <a:defRPr/>
            </a:pPr>
            <a:endParaRPr lang="en-US" altLang="ja-JP" i="1" dirty="0" smtClean="0"/>
          </a:p>
          <a:p>
            <a:pPr marL="609600" indent="-609600" eaLnBrk="1" hangingPunct="1">
              <a:buFont typeface="Times" pitchFamily="2" charset="0"/>
              <a:buNone/>
              <a:defRPr/>
            </a:pPr>
            <a:endParaRPr lang="en-US" altLang="ja-JP" i="1" dirty="0" smtClean="0"/>
          </a:p>
          <a:p>
            <a:pPr marL="609600" indent="-609600" eaLnBrk="1" hangingPunct="1">
              <a:buFont typeface="Times" pitchFamily="2" charset="0"/>
              <a:buNone/>
              <a:defRPr/>
            </a:pPr>
            <a:endParaRPr lang="en-US" altLang="ja-JP" i="1" dirty="0" smtClean="0"/>
          </a:p>
        </p:txBody>
      </p:sp>
      <p:pic>
        <p:nvPicPr>
          <p:cNvPr id="33798" name="Picture 4"/>
          <p:cNvPicPr>
            <a:picLocks noChangeAspect="1" noChangeArrowheads="1"/>
          </p:cNvPicPr>
          <p:nvPr/>
        </p:nvPicPr>
        <p:blipFill>
          <a:blip r:embed="rId3" cstate="print"/>
          <a:srcRect/>
          <a:stretch>
            <a:fillRect/>
          </a:stretch>
        </p:blipFill>
        <p:spPr bwMode="auto">
          <a:xfrm>
            <a:off x="7087964" y="2180534"/>
            <a:ext cx="1497012" cy="1765300"/>
          </a:xfrm>
          <a:prstGeom prst="rect">
            <a:avLst/>
          </a:prstGeom>
          <a:solidFill>
            <a:schemeClr val="accent2"/>
          </a:solidFill>
          <a:ln w="9525">
            <a:noFill/>
            <a:miter lim="800000"/>
            <a:headEnd/>
            <a:tailEnd/>
          </a:ln>
          <a:effectLst>
            <a:prstShdw prst="shdw13" dist="53882" dir="13500000">
              <a:schemeClr val="accent1">
                <a:alpha val="50000"/>
              </a:schemeClr>
            </a:prstShdw>
          </a:effectLst>
        </p:spPr>
      </p:pic>
      <p:pic>
        <p:nvPicPr>
          <p:cNvPr id="528389" name="Picture 5"/>
          <p:cNvPicPr>
            <a:picLocks noChangeAspect="1" noChangeArrowheads="1"/>
          </p:cNvPicPr>
          <p:nvPr/>
        </p:nvPicPr>
        <p:blipFill>
          <a:blip r:embed="rId4" cstate="print"/>
          <a:srcRect/>
          <a:stretch>
            <a:fillRect/>
          </a:stretch>
        </p:blipFill>
        <p:spPr bwMode="auto">
          <a:xfrm>
            <a:off x="6641558" y="3056985"/>
            <a:ext cx="1449387" cy="1330325"/>
          </a:xfrm>
          <a:prstGeom prst="rect">
            <a:avLst/>
          </a:prstGeom>
          <a:solidFill>
            <a:schemeClr val="folHlink"/>
          </a:solidFill>
          <a:ln w="9525">
            <a:solidFill>
              <a:srgbClr val="5DAD41"/>
            </a:solidFill>
            <a:miter lim="800000"/>
            <a:headEnd/>
            <a:tailEnd/>
          </a:ln>
          <a:effectLst>
            <a:outerShdw dist="107763" dir="2700000" algn="ctr" rotWithShape="0">
              <a:schemeClr val="folHlink">
                <a:alpha val="50000"/>
              </a:schemeClr>
            </a:outerShdw>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2"/>
          <p:cNvSpPr>
            <a:spLocks noGrp="1" noChangeArrowheads="1"/>
          </p:cNvSpPr>
          <p:nvPr>
            <p:ph type="title"/>
          </p:nvPr>
        </p:nvSpPr>
        <p:spPr>
          <a:xfrm>
            <a:off x="0" y="0"/>
            <a:ext cx="8893175" cy="1143000"/>
          </a:xfrm>
        </p:spPr>
        <p:txBody>
          <a:bodyPr/>
          <a:lstStyle/>
          <a:p>
            <a:pPr eaLnBrk="1" hangingPunct="1"/>
            <a:r>
              <a:rPr lang="en-US" altLang="ja-JP" sz="3200" b="1" i="1" dirty="0" smtClean="0">
                <a:effectLst>
                  <a:outerShdw blurRad="38100" dist="38100" dir="2700000" algn="tl">
                    <a:srgbClr val="000000">
                      <a:alpha val="43137"/>
                    </a:srgbClr>
                  </a:outerShdw>
                </a:effectLst>
                <a:latin typeface="Arial Unicode MS" pitchFamily="50" charset="-128"/>
                <a:ea typeface="Arial Unicode MS" pitchFamily="50" charset="-128"/>
                <a:cs typeface="Arial Unicode MS" pitchFamily="50" charset="-128"/>
              </a:rPr>
              <a:t>WS-DAI (Core &amp; Relational) </a:t>
            </a:r>
            <a:r>
              <a:rPr lang="en-US" altLang="ja-JP" sz="3200" b="1" i="1" dirty="0" err="1" smtClean="0">
                <a:effectLst>
                  <a:outerShdw blurRad="38100" dist="38100" dir="2700000" algn="tl">
                    <a:srgbClr val="000000">
                      <a:alpha val="43137"/>
                    </a:srgbClr>
                  </a:outerShdw>
                </a:effectLst>
                <a:latin typeface="Arial Unicode MS" pitchFamily="50" charset="-128"/>
                <a:ea typeface="Arial Unicode MS" pitchFamily="50" charset="-128"/>
                <a:cs typeface="Arial Unicode MS" pitchFamily="50" charset="-128"/>
              </a:rPr>
              <a:t>Interop</a:t>
            </a:r>
            <a:r>
              <a:rPr lang="en-US" altLang="ja-JP" sz="3200" b="1" i="1" dirty="0" smtClean="0">
                <a:effectLst>
                  <a:outerShdw blurRad="38100" dist="38100" dir="2700000" algn="tl">
                    <a:srgbClr val="000000">
                      <a:alpha val="43137"/>
                    </a:srgbClr>
                  </a:outerShdw>
                </a:effectLst>
                <a:latin typeface="Arial Unicode MS" pitchFamily="50" charset="-128"/>
                <a:ea typeface="Arial Unicode MS" pitchFamily="50" charset="-128"/>
                <a:cs typeface="Arial Unicode MS" pitchFamily="50" charset="-128"/>
              </a:rPr>
              <a:t> Testing &amp;Query Specification</a:t>
            </a:r>
          </a:p>
        </p:txBody>
      </p:sp>
      <p:sp>
        <p:nvSpPr>
          <p:cNvPr id="36868" name="Rectangle 3"/>
          <p:cNvSpPr>
            <a:spLocks noGrp="1" noChangeArrowheads="1"/>
          </p:cNvSpPr>
          <p:nvPr>
            <p:ph type="body" idx="1"/>
          </p:nvPr>
        </p:nvSpPr>
        <p:spPr>
          <a:xfrm>
            <a:off x="0" y="1401762"/>
            <a:ext cx="9144000" cy="5456238"/>
          </a:xfrm>
        </p:spPr>
        <p:txBody>
          <a:bodyPr/>
          <a:lstStyle/>
          <a:p>
            <a:pPr marL="342900" lvl="1" indent="-342900" eaLnBrk="1" hangingPunct="1">
              <a:buNone/>
            </a:pPr>
            <a:r>
              <a:rPr kumimoji="1" lang="en-US" altLang="ja-JP" sz="2400" b="1" i="1" dirty="0" smtClean="0"/>
              <a:t>Our WS-DAI RDF(S) implementations which supports Core</a:t>
            </a:r>
          </a:p>
          <a:p>
            <a:pPr marL="342900" lvl="1" indent="-342900" eaLnBrk="1" hangingPunct="1">
              <a:buFont typeface="Times" pitchFamily="2" charset="0"/>
              <a:buChar char="•"/>
            </a:pPr>
            <a:r>
              <a:rPr kumimoji="1" lang="en-US" altLang="ja-JP" sz="2400" b="1" i="1" dirty="0" smtClean="0"/>
              <a:t>We found an implementation problem when using JAXB.</a:t>
            </a:r>
          </a:p>
          <a:p>
            <a:pPr marL="742950" lvl="2" indent="-342900" eaLnBrk="1" hangingPunct="1">
              <a:buFont typeface="Times" pitchFamily="2" charset="0"/>
              <a:buChar char="•"/>
            </a:pPr>
            <a:r>
              <a:rPr kumimoji="1" lang="en-US" altLang="ja-JP" sz="2000" dirty="0" smtClean="0"/>
              <a:t>We could not generate </a:t>
            </a:r>
            <a:r>
              <a:rPr kumimoji="1" lang="en-US" altLang="ja-JP" sz="2000" dirty="0" err="1" smtClean="0"/>
              <a:t>DataResourceAddressType</a:t>
            </a:r>
            <a:r>
              <a:rPr kumimoji="1" lang="en-US" altLang="ja-JP" sz="2000" dirty="0" smtClean="0"/>
              <a:t> in factory pattern</a:t>
            </a:r>
          </a:p>
          <a:p>
            <a:pPr marL="1200150" lvl="3" indent="-342900" eaLnBrk="1" hangingPunct="1">
              <a:buFont typeface="Times" pitchFamily="2" charset="0"/>
              <a:buChar char="•"/>
            </a:pPr>
            <a:r>
              <a:rPr kumimoji="1" lang="en-US" altLang="ja-JP" sz="1600" dirty="0" smtClean="0"/>
              <a:t>JAXB creates EPR Type as a final class and extending it is impossible</a:t>
            </a:r>
          </a:p>
          <a:p>
            <a:pPr marL="742950" lvl="2" indent="-342900" eaLnBrk="1" hangingPunct="1">
              <a:buFont typeface="Times" pitchFamily="2" charset="0"/>
              <a:buChar char="•"/>
            </a:pPr>
            <a:r>
              <a:rPr kumimoji="1" lang="en-US" altLang="ja-JP" sz="1800" dirty="0" smtClean="0"/>
              <a:t>ADMIRE Group, who is also doing the another implementation is facing  with the same problem.</a:t>
            </a:r>
            <a:endParaRPr lang="en-US" altLang="ja-JP" sz="2400" i="1" dirty="0" smtClean="0"/>
          </a:p>
          <a:p>
            <a:pPr eaLnBrk="1" hangingPunct="1"/>
            <a:r>
              <a:rPr lang="en-US" altLang="ja-JP" sz="2400" i="1" dirty="0" smtClean="0"/>
              <a:t>We need to replace </a:t>
            </a:r>
            <a:r>
              <a:rPr lang="en-US" altLang="ja-JP" sz="2400" i="1" dirty="0" err="1" smtClean="0"/>
              <a:t>DataResourceAddressType</a:t>
            </a:r>
            <a:r>
              <a:rPr lang="en-US" altLang="ja-JP" sz="2400" i="1" dirty="0" smtClean="0"/>
              <a:t> with </a:t>
            </a:r>
            <a:r>
              <a:rPr lang="en-US" altLang="ja-JP" sz="2400" i="1" dirty="0" err="1" smtClean="0"/>
              <a:t>EndPointReferenceType</a:t>
            </a:r>
            <a:r>
              <a:rPr lang="en-US" altLang="ja-JP" sz="2400" i="1" dirty="0" smtClean="0"/>
              <a:t> in the factory pattern of WS-DAI Core.</a:t>
            </a:r>
          </a:p>
          <a:p>
            <a:pPr lvl="1" eaLnBrk="1" hangingPunct="1"/>
            <a:r>
              <a:rPr lang="en-US" altLang="ja-JP" sz="2400" i="1" dirty="0" smtClean="0">
                <a:solidFill>
                  <a:srgbClr val="003399"/>
                </a:solidFill>
              </a:rPr>
              <a:t>Proposal is included in the </a:t>
            </a:r>
            <a:r>
              <a:rPr lang="en-US" altLang="ja-JP" sz="2400" i="1" dirty="0" err="1" smtClean="0">
                <a:solidFill>
                  <a:srgbClr val="003399"/>
                </a:solidFill>
              </a:rPr>
              <a:t>InteropTest</a:t>
            </a:r>
            <a:r>
              <a:rPr lang="en-US" altLang="ja-JP" sz="2400" i="1" dirty="0" smtClean="0">
                <a:solidFill>
                  <a:srgbClr val="003399"/>
                </a:solidFill>
              </a:rPr>
              <a:t> Doc(GFD.160).</a:t>
            </a:r>
          </a:p>
          <a:p>
            <a:pPr lvl="2" eaLnBrk="1" hangingPunct="1"/>
            <a:r>
              <a:rPr lang="en-US" altLang="ja-JP" sz="2000" i="1" dirty="0" smtClean="0">
                <a:solidFill>
                  <a:srgbClr val="003399"/>
                </a:solidFill>
              </a:rPr>
              <a:t>7.1 changes to the WS-DAI core document (17)</a:t>
            </a:r>
          </a:p>
          <a:p>
            <a:pPr lvl="2" eaLnBrk="1" hangingPunct="1"/>
            <a:r>
              <a:rPr lang="en-US" altLang="ja-JP" sz="2000" i="1" dirty="0" smtClean="0"/>
              <a:t>Implementation will be restarted &amp;completed if accepted</a:t>
            </a:r>
          </a:p>
          <a:p>
            <a:pPr lvl="2" eaLnBrk="1" hangingPunct="1">
              <a:buNone/>
            </a:pPr>
            <a:r>
              <a:rPr lang="en-US" altLang="ja-JP" sz="2000" i="1" dirty="0" smtClean="0"/>
              <a:t>    (as presented later).</a:t>
            </a:r>
          </a:p>
          <a:p>
            <a:pPr lvl="2" eaLnBrk="1" hangingPunct="1"/>
            <a:r>
              <a:rPr lang="en-US" altLang="ja-JP" sz="2000" i="1" dirty="0" smtClean="0"/>
              <a:t>Querying specification should be adjusted based on the final WS-DAI  Core.</a:t>
            </a:r>
          </a:p>
          <a:p>
            <a:pPr lvl="1" eaLnBrk="1" hangingPunct="1">
              <a:buNone/>
            </a:pPr>
            <a:endParaRPr lang="en-US" altLang="ja-JP" sz="2800" i="1" dirty="0" smtClean="0">
              <a:solidFill>
                <a:srgbClr val="003399"/>
              </a:solidFill>
            </a:endParaRPr>
          </a:p>
          <a:p>
            <a:pPr lvl="1" eaLnBrk="1" hangingPunct="1"/>
            <a:endParaRPr lang="en-US" altLang="ja-JP" sz="2800" i="1" dirty="0" smtClean="0">
              <a:solidFill>
                <a:srgbClr val="003399"/>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4"/>
          <p:cNvSpPr>
            <a:spLocks noGrp="1" noChangeArrowheads="1"/>
          </p:cNvSpPr>
          <p:nvPr>
            <p:ph type="ctrTitle"/>
          </p:nvPr>
        </p:nvSpPr>
        <p:spPr>
          <a:xfrm>
            <a:off x="1447800" y="2457450"/>
            <a:ext cx="7696200" cy="1143000"/>
          </a:xfrm>
        </p:spPr>
        <p:txBody>
          <a:bodyPr/>
          <a:lstStyle/>
          <a:p>
            <a:pPr eaLnBrk="1" hangingPunct="1"/>
            <a:r>
              <a:rPr lang="en-US" altLang="ja-JP" sz="3100" smtClean="0"/>
              <a:t>WS-DAI RDF(S) Querying</a:t>
            </a:r>
            <a:br>
              <a:rPr lang="en-US" altLang="ja-JP" sz="3100" smtClean="0"/>
            </a:br>
            <a:r>
              <a:rPr lang="en-US" altLang="ja-JP" sz="3100" smtClean="0"/>
              <a:t>Specification Discussions</a:t>
            </a:r>
          </a:p>
        </p:txBody>
      </p:sp>
      <p:sp>
        <p:nvSpPr>
          <p:cNvPr id="37891" name="Rectangle 5"/>
          <p:cNvSpPr>
            <a:spLocks noGrp="1" noChangeArrowheads="1"/>
          </p:cNvSpPr>
          <p:nvPr>
            <p:ph type="subTitle" idx="1"/>
          </p:nvPr>
        </p:nvSpPr>
        <p:spPr>
          <a:xfrm>
            <a:off x="1524000" y="3800475"/>
            <a:ext cx="7620000" cy="533400"/>
          </a:xfrm>
        </p:spPr>
        <p:txBody>
          <a:bodyPr/>
          <a:lstStyle/>
          <a:p>
            <a:pPr eaLnBrk="1" hangingPunct="1">
              <a:buFont typeface="Times" pitchFamily="2" charset="0"/>
              <a:buNone/>
            </a:pPr>
            <a:r>
              <a:rPr lang="en-US" altLang="ja-JP" dirty="0" smtClean="0"/>
              <a:t>OGF28  DAIS Working Group</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フッター プレースホルダ 3"/>
          <p:cNvSpPr>
            <a:spLocks noGrp="1"/>
          </p:cNvSpPr>
          <p:nvPr>
            <p:ph type="ftr" sz="quarter" idx="10"/>
          </p:nvPr>
        </p:nvSpPr>
        <p:spPr>
          <a:noFill/>
        </p:spPr>
        <p:txBody>
          <a:bodyPr/>
          <a:lstStyle/>
          <a:p>
            <a:fld id="{5590F3E5-4BEF-4E04-9894-5F94807DF21D}" type="slidenum">
              <a:rPr lang="ja-JP" altLang="en-US" smtClean="0">
                <a:latin typeface="Arial" charset="0"/>
                <a:ea typeface="ＭＳ Ｐゴシック" charset="-128"/>
              </a:rPr>
              <a:pPr/>
              <a:t>15</a:t>
            </a:fld>
            <a:endParaRPr lang="en-US" altLang="ja-JP" smtClean="0">
              <a:latin typeface="Arial" charset="0"/>
              <a:ea typeface="ＭＳ Ｐゴシック" charset="-128"/>
            </a:endParaRPr>
          </a:p>
        </p:txBody>
      </p:sp>
      <p:sp>
        <p:nvSpPr>
          <p:cNvPr id="38915" name="Rectangle 2"/>
          <p:cNvSpPr>
            <a:spLocks noGrp="1" noChangeArrowheads="1"/>
          </p:cNvSpPr>
          <p:nvPr>
            <p:ph type="title"/>
          </p:nvPr>
        </p:nvSpPr>
        <p:spPr>
          <a:xfrm>
            <a:off x="133350" y="142875"/>
            <a:ext cx="7772400" cy="1143000"/>
          </a:xfrm>
        </p:spPr>
        <p:txBody>
          <a:bodyPr/>
          <a:lstStyle/>
          <a:p>
            <a:pPr eaLnBrk="1" hangingPunct="1"/>
            <a:r>
              <a:rPr lang="en-US" altLang="ja-JP" smtClean="0"/>
              <a:t>Querying Specification Overview</a:t>
            </a:r>
          </a:p>
        </p:txBody>
      </p:sp>
      <p:sp>
        <p:nvSpPr>
          <p:cNvPr id="38916" name="Rectangle 3"/>
          <p:cNvSpPr>
            <a:spLocks noGrp="1" noChangeArrowheads="1"/>
          </p:cNvSpPr>
          <p:nvPr>
            <p:ph type="body" idx="1"/>
          </p:nvPr>
        </p:nvSpPr>
        <p:spPr>
          <a:xfrm>
            <a:off x="152400" y="1152525"/>
            <a:ext cx="8305800" cy="4114800"/>
          </a:xfrm>
        </p:spPr>
        <p:txBody>
          <a:bodyPr/>
          <a:lstStyle/>
          <a:p>
            <a:pPr eaLnBrk="1" hangingPunct="1"/>
            <a:r>
              <a:rPr lang="en-US" altLang="ja-JP" smtClean="0"/>
              <a:t>Direct and Indirect Access for RDF data using SPARQL </a:t>
            </a:r>
          </a:p>
          <a:p>
            <a:pPr lvl="1" eaLnBrk="1" hangingPunct="1"/>
            <a:r>
              <a:rPr lang="en-US" altLang="ja-JP" sz="1600" smtClean="0"/>
              <a:t>Based on the WS-DAI core model</a:t>
            </a:r>
          </a:p>
          <a:p>
            <a:pPr eaLnBrk="1" hangingPunct="1"/>
            <a:endParaRPr lang="en-US" altLang="ja-JP" smtClean="0"/>
          </a:p>
        </p:txBody>
      </p:sp>
      <p:grpSp>
        <p:nvGrpSpPr>
          <p:cNvPr id="38917" name="Group 4"/>
          <p:cNvGrpSpPr>
            <a:grpSpLocks/>
          </p:cNvGrpSpPr>
          <p:nvPr/>
        </p:nvGrpSpPr>
        <p:grpSpPr bwMode="auto">
          <a:xfrm>
            <a:off x="1900238" y="4067175"/>
            <a:ext cx="5146675" cy="2333625"/>
            <a:chOff x="0" y="0"/>
            <a:chExt cx="8373" cy="5895"/>
          </a:xfrm>
        </p:grpSpPr>
        <p:sp>
          <p:nvSpPr>
            <p:cNvPr id="38929" name="Rectangle 5"/>
            <p:cNvSpPr>
              <a:spLocks noChangeArrowheads="1"/>
            </p:cNvSpPr>
            <p:nvPr/>
          </p:nvSpPr>
          <p:spPr bwMode="auto">
            <a:xfrm>
              <a:off x="0" y="0"/>
              <a:ext cx="8373" cy="5895"/>
            </a:xfrm>
            <a:prstGeom prst="rect">
              <a:avLst/>
            </a:prstGeom>
            <a:noFill/>
            <a:ln w="9525">
              <a:noFill/>
              <a:round/>
              <a:headEnd/>
              <a:tailEnd/>
            </a:ln>
          </p:spPr>
          <p:txBody>
            <a:bodyPr anchor="ctr"/>
            <a:lstStyle/>
            <a:p>
              <a:endParaRPr lang="ja-JP" altLang="en-US"/>
            </a:p>
          </p:txBody>
        </p:sp>
        <p:sp>
          <p:nvSpPr>
            <p:cNvPr id="38930" name="Text Box 6"/>
            <p:cNvSpPr txBox="1">
              <a:spLocks noChangeArrowheads="1"/>
            </p:cNvSpPr>
            <p:nvPr/>
          </p:nvSpPr>
          <p:spPr bwMode="auto">
            <a:xfrm>
              <a:off x="98" y="358"/>
              <a:ext cx="1155" cy="5536"/>
            </a:xfrm>
            <a:prstGeom prst="rect">
              <a:avLst/>
            </a:prstGeom>
            <a:solidFill>
              <a:srgbClr val="99FFCC"/>
            </a:solidFill>
            <a:ln w="9360">
              <a:solidFill>
                <a:srgbClr val="000000"/>
              </a:solidFill>
              <a:miter lim="800000"/>
              <a:headEnd/>
              <a:tailEnd/>
            </a:ln>
          </p:spPr>
          <p:txBody>
            <a:bodyPr lIns="64800" tIns="32400" rIns="64800" bIns="32400" anchor="ctr"/>
            <a:lstStyle/>
            <a:p>
              <a:pPr algn="ctr">
                <a:spcAft>
                  <a:spcPts val="600"/>
                </a:spcAft>
              </a:pPr>
              <a:r>
                <a:rPr lang="es-ES" altLang="ja-JP" sz="1000">
                  <a:solidFill>
                    <a:srgbClr val="000000"/>
                  </a:solidFill>
                  <a:latin typeface="Calibri" pitchFamily="34" charset="0"/>
                  <a:ea typeface="ＭＳ 明朝" pitchFamily="17" charset="-128"/>
                </a:rPr>
                <a:t>Consumer</a:t>
              </a:r>
              <a:endParaRPr lang="en-US" altLang="ja-JP" sz="2800"/>
            </a:p>
          </p:txBody>
        </p:sp>
        <p:sp>
          <p:nvSpPr>
            <p:cNvPr id="38931" name="Line 7"/>
            <p:cNvSpPr>
              <a:spLocks noChangeShapeType="1"/>
            </p:cNvSpPr>
            <p:nvPr/>
          </p:nvSpPr>
          <p:spPr bwMode="auto">
            <a:xfrm>
              <a:off x="1435" y="2268"/>
              <a:ext cx="4300" cy="0"/>
            </a:xfrm>
            <a:prstGeom prst="line">
              <a:avLst/>
            </a:prstGeom>
            <a:noFill/>
            <a:ln w="28440">
              <a:solidFill>
                <a:srgbClr val="000000"/>
              </a:solidFill>
              <a:miter lim="800000"/>
              <a:headEnd/>
              <a:tailEnd type="triangle" w="med" len="med"/>
            </a:ln>
          </p:spPr>
          <p:txBody>
            <a:bodyPr/>
            <a:lstStyle/>
            <a:p>
              <a:endParaRPr lang="ja-JP" altLang="en-US"/>
            </a:p>
          </p:txBody>
        </p:sp>
        <p:sp>
          <p:nvSpPr>
            <p:cNvPr id="38932" name="Line 8"/>
            <p:cNvSpPr>
              <a:spLocks noChangeShapeType="1"/>
            </p:cNvSpPr>
            <p:nvPr/>
          </p:nvSpPr>
          <p:spPr bwMode="auto">
            <a:xfrm flipH="1">
              <a:off x="1435" y="2428"/>
              <a:ext cx="4300" cy="0"/>
            </a:xfrm>
            <a:prstGeom prst="line">
              <a:avLst/>
            </a:prstGeom>
            <a:noFill/>
            <a:ln w="28440">
              <a:solidFill>
                <a:srgbClr val="000000"/>
              </a:solidFill>
              <a:miter lim="800000"/>
              <a:headEnd/>
              <a:tailEnd type="triangle" w="med" len="med"/>
            </a:ln>
          </p:spPr>
          <p:txBody>
            <a:bodyPr/>
            <a:lstStyle/>
            <a:p>
              <a:endParaRPr lang="ja-JP" altLang="en-US"/>
            </a:p>
          </p:txBody>
        </p:sp>
        <p:sp>
          <p:nvSpPr>
            <p:cNvPr id="38933" name="Text Box 9"/>
            <p:cNvSpPr txBox="1">
              <a:spLocks noChangeArrowheads="1"/>
            </p:cNvSpPr>
            <p:nvPr/>
          </p:nvSpPr>
          <p:spPr bwMode="auto">
            <a:xfrm>
              <a:off x="1108" y="891"/>
              <a:ext cx="4698" cy="1217"/>
            </a:xfrm>
            <a:prstGeom prst="rect">
              <a:avLst/>
            </a:prstGeom>
            <a:solidFill>
              <a:srgbClr val="DDDDDD"/>
            </a:solidFill>
            <a:ln w="9525">
              <a:noFill/>
              <a:round/>
              <a:headEnd/>
              <a:tailEnd/>
            </a:ln>
          </p:spPr>
          <p:txBody>
            <a:bodyPr lIns="64800" tIns="32400" rIns="64800" bIns="32400" anchor="ctr"/>
            <a:lstStyle/>
            <a:p>
              <a:pPr algn="just"/>
              <a:r>
                <a:rPr lang="en-US" altLang="ja-JP" sz="900">
                  <a:solidFill>
                    <a:srgbClr val="000000"/>
                  </a:solidFill>
                  <a:latin typeface="Calibri" pitchFamily="34" charset="0"/>
                  <a:ea typeface="ＭＳ 明朝" pitchFamily="17" charset="-128"/>
                </a:rPr>
                <a:t>SPARQLExecuteFactory (DataResourceAbstractName,</a:t>
              </a:r>
            </a:p>
            <a:p>
              <a:pPr algn="just"/>
              <a:r>
                <a:rPr lang="en-US" altLang="ja-JP" sz="900">
                  <a:solidFill>
                    <a:srgbClr val="000000"/>
                  </a:solidFill>
                  <a:latin typeface="Calibri" pitchFamily="34" charset="0"/>
                  <a:ea typeface="ＭＳ 明朝" pitchFamily="17" charset="-128"/>
                </a:rPr>
                <a:t>	PortTypeQName,</a:t>
              </a:r>
            </a:p>
            <a:p>
              <a:pPr algn="just"/>
              <a:r>
                <a:rPr lang="en-US" altLang="ja-JP" sz="900">
                  <a:solidFill>
                    <a:srgbClr val="000000"/>
                  </a:solidFill>
                  <a:latin typeface="Calibri" pitchFamily="34" charset="0"/>
                  <a:ea typeface="ＭＳ 明朝" pitchFamily="17" charset="-128"/>
                </a:rPr>
                <a:t>	ConfigurationDocument,</a:t>
              </a:r>
            </a:p>
            <a:p>
              <a:pPr algn="just"/>
              <a:r>
                <a:rPr lang="en-US" altLang="ja-JP" sz="900">
                  <a:solidFill>
                    <a:srgbClr val="000000"/>
                  </a:solidFill>
                  <a:latin typeface="Calibri" pitchFamily="34" charset="0"/>
                  <a:ea typeface="ＭＳ 明朝" pitchFamily="17" charset="-128"/>
                </a:rPr>
                <a:t>	SPARQLQueryRequest )</a:t>
              </a:r>
              <a:endParaRPr lang="en-US" altLang="ja-JP" sz="2800"/>
            </a:p>
          </p:txBody>
        </p:sp>
        <p:sp>
          <p:nvSpPr>
            <p:cNvPr id="38934" name="Text Box 10"/>
            <p:cNvSpPr txBox="1">
              <a:spLocks noChangeArrowheads="1"/>
            </p:cNvSpPr>
            <p:nvPr/>
          </p:nvSpPr>
          <p:spPr bwMode="auto">
            <a:xfrm>
              <a:off x="1684" y="2587"/>
              <a:ext cx="3318" cy="329"/>
            </a:xfrm>
            <a:prstGeom prst="rect">
              <a:avLst/>
            </a:prstGeom>
            <a:solidFill>
              <a:srgbClr val="DDDDDD"/>
            </a:solidFill>
            <a:ln w="9525">
              <a:noFill/>
              <a:round/>
              <a:headEnd/>
              <a:tailEnd/>
            </a:ln>
          </p:spPr>
          <p:txBody>
            <a:bodyPr lIns="64800" tIns="32400" rIns="64800" bIns="32400" anchor="ctr"/>
            <a:lstStyle/>
            <a:p>
              <a:pPr algn="just">
                <a:spcAft>
                  <a:spcPts val="600"/>
                </a:spcAft>
              </a:pPr>
              <a:r>
                <a:rPr lang="es-ES" altLang="ja-JP" sz="900">
                  <a:solidFill>
                    <a:srgbClr val="000000"/>
                  </a:solidFill>
                  <a:latin typeface="Calibri" pitchFamily="34" charset="0"/>
                  <a:ea typeface="ＭＳ 明朝" pitchFamily="17" charset="-128"/>
                </a:rPr>
                <a:t>Reference to  SPARQL Query Results </a:t>
              </a:r>
              <a:endParaRPr lang="en-US" altLang="ja-JP" sz="2800"/>
            </a:p>
          </p:txBody>
        </p:sp>
        <p:sp>
          <p:nvSpPr>
            <p:cNvPr id="38935" name="Text Box 11"/>
            <p:cNvSpPr txBox="1">
              <a:spLocks noChangeArrowheads="1"/>
            </p:cNvSpPr>
            <p:nvPr/>
          </p:nvSpPr>
          <p:spPr bwMode="auto">
            <a:xfrm>
              <a:off x="6531" y="179"/>
              <a:ext cx="1813" cy="2639"/>
            </a:xfrm>
            <a:prstGeom prst="rect">
              <a:avLst/>
            </a:prstGeom>
            <a:solidFill>
              <a:srgbClr val="FFFF99"/>
            </a:solidFill>
            <a:ln w="9360">
              <a:solidFill>
                <a:srgbClr val="000000"/>
              </a:solidFill>
              <a:miter lim="800000"/>
              <a:headEnd/>
              <a:tailEnd/>
            </a:ln>
          </p:spPr>
          <p:txBody>
            <a:bodyPr lIns="64800" tIns="32400" rIns="64800" bIns="32400" anchor="ctr"/>
            <a:lstStyle/>
            <a:p>
              <a:pPr algn="ctr">
                <a:spcAft>
                  <a:spcPts val="600"/>
                </a:spcAft>
              </a:pPr>
              <a:endParaRPr lang="en-US" altLang="ja-JP" sz="2800"/>
            </a:p>
          </p:txBody>
        </p:sp>
        <p:sp>
          <p:nvSpPr>
            <p:cNvPr id="38936" name="Text Box 12"/>
            <p:cNvSpPr txBox="1">
              <a:spLocks noChangeArrowheads="1"/>
            </p:cNvSpPr>
            <p:nvPr/>
          </p:nvSpPr>
          <p:spPr bwMode="auto">
            <a:xfrm>
              <a:off x="5734" y="2188"/>
              <a:ext cx="1805" cy="319"/>
            </a:xfrm>
            <a:prstGeom prst="rect">
              <a:avLst/>
            </a:prstGeom>
            <a:solidFill>
              <a:srgbClr val="B2B2B2"/>
            </a:solidFill>
            <a:ln w="9360">
              <a:solidFill>
                <a:srgbClr val="000000"/>
              </a:solidFill>
              <a:miter lim="800000"/>
              <a:headEnd/>
              <a:tailEnd/>
            </a:ln>
          </p:spPr>
          <p:txBody>
            <a:bodyPr lIns="64800" tIns="32400" rIns="64800" bIns="32400" anchor="ctr"/>
            <a:lstStyle/>
            <a:p>
              <a:pPr algn="ctr">
                <a:spcAft>
                  <a:spcPts val="600"/>
                </a:spcAft>
              </a:pPr>
              <a:r>
                <a:rPr lang="es-ES" altLang="ja-JP" sz="900">
                  <a:solidFill>
                    <a:srgbClr val="000000"/>
                  </a:solidFill>
                  <a:latin typeface="Calibri" pitchFamily="34" charset="0"/>
                  <a:ea typeface="ＭＳ 明朝" pitchFamily="17" charset="-128"/>
                </a:rPr>
                <a:t>SPARQLFactory</a:t>
              </a:r>
              <a:endParaRPr lang="en-US" altLang="ja-JP" sz="2800"/>
            </a:p>
          </p:txBody>
        </p:sp>
        <p:sp>
          <p:nvSpPr>
            <p:cNvPr id="38937" name="Line 13"/>
            <p:cNvSpPr>
              <a:spLocks noChangeShapeType="1"/>
            </p:cNvSpPr>
            <p:nvPr/>
          </p:nvSpPr>
          <p:spPr bwMode="auto">
            <a:xfrm>
              <a:off x="7353" y="2800"/>
              <a:ext cx="0" cy="473"/>
            </a:xfrm>
            <a:prstGeom prst="line">
              <a:avLst/>
            </a:prstGeom>
            <a:noFill/>
            <a:ln w="28440">
              <a:solidFill>
                <a:srgbClr val="000000"/>
              </a:solidFill>
              <a:miter lim="800000"/>
              <a:headEnd/>
              <a:tailEnd type="triangle" w="med" len="med"/>
            </a:ln>
          </p:spPr>
          <p:txBody>
            <a:bodyPr/>
            <a:lstStyle/>
            <a:p>
              <a:endParaRPr lang="ja-JP" altLang="en-US"/>
            </a:p>
          </p:txBody>
        </p:sp>
        <p:sp>
          <p:nvSpPr>
            <p:cNvPr id="38938" name="Text Box 14"/>
            <p:cNvSpPr txBox="1">
              <a:spLocks noChangeArrowheads="1"/>
            </p:cNvSpPr>
            <p:nvPr/>
          </p:nvSpPr>
          <p:spPr bwMode="auto">
            <a:xfrm>
              <a:off x="6531" y="3259"/>
              <a:ext cx="1813" cy="2608"/>
            </a:xfrm>
            <a:prstGeom prst="rect">
              <a:avLst/>
            </a:prstGeom>
            <a:solidFill>
              <a:srgbClr val="FFFF99"/>
            </a:solidFill>
            <a:ln w="9360">
              <a:solidFill>
                <a:srgbClr val="000000"/>
              </a:solidFill>
              <a:miter lim="800000"/>
              <a:headEnd/>
              <a:tailEnd/>
            </a:ln>
          </p:spPr>
          <p:txBody>
            <a:bodyPr lIns="64800" tIns="32400" rIns="64800" bIns="32400" anchor="ctr"/>
            <a:lstStyle/>
            <a:p>
              <a:pPr algn="ctr">
                <a:spcAft>
                  <a:spcPts val="600"/>
                </a:spcAft>
              </a:pPr>
              <a:endParaRPr lang="en-US" altLang="ja-JP" sz="2800"/>
            </a:p>
          </p:txBody>
        </p:sp>
        <p:sp>
          <p:nvSpPr>
            <p:cNvPr id="38939" name="Text Box 15"/>
            <p:cNvSpPr txBox="1">
              <a:spLocks noChangeArrowheads="1"/>
            </p:cNvSpPr>
            <p:nvPr/>
          </p:nvSpPr>
          <p:spPr bwMode="auto">
            <a:xfrm>
              <a:off x="5097" y="5171"/>
              <a:ext cx="2822" cy="407"/>
            </a:xfrm>
            <a:prstGeom prst="rect">
              <a:avLst/>
            </a:prstGeom>
            <a:solidFill>
              <a:srgbClr val="B2B2B2"/>
            </a:solidFill>
            <a:ln w="9360">
              <a:solidFill>
                <a:srgbClr val="000000"/>
              </a:solidFill>
              <a:miter lim="800000"/>
              <a:headEnd/>
              <a:tailEnd/>
            </a:ln>
          </p:spPr>
          <p:txBody>
            <a:bodyPr lIns="64800" tIns="32400" rIns="64800" bIns="32400" anchor="ctr"/>
            <a:lstStyle/>
            <a:p>
              <a:pPr algn="ctr">
                <a:spcAft>
                  <a:spcPts val="600"/>
                </a:spcAft>
              </a:pPr>
              <a:r>
                <a:rPr lang="es-ES" altLang="ja-JP" sz="900">
                  <a:solidFill>
                    <a:srgbClr val="000000"/>
                  </a:solidFill>
                  <a:latin typeface="Calibri" pitchFamily="34" charset="0"/>
                  <a:ea typeface="ＭＳ 明朝" pitchFamily="17" charset="-128"/>
                </a:rPr>
                <a:t>SPARQLResultsSetAccess</a:t>
              </a:r>
              <a:endParaRPr lang="en-US" altLang="ja-JP" sz="2800"/>
            </a:p>
          </p:txBody>
        </p:sp>
        <p:sp>
          <p:nvSpPr>
            <p:cNvPr id="38940" name="Line 16"/>
            <p:cNvSpPr>
              <a:spLocks noChangeShapeType="1"/>
            </p:cNvSpPr>
            <p:nvPr/>
          </p:nvSpPr>
          <p:spPr bwMode="auto">
            <a:xfrm>
              <a:off x="1354" y="5251"/>
              <a:ext cx="3663" cy="0"/>
            </a:xfrm>
            <a:prstGeom prst="line">
              <a:avLst/>
            </a:prstGeom>
            <a:noFill/>
            <a:ln w="28440">
              <a:solidFill>
                <a:srgbClr val="000000"/>
              </a:solidFill>
              <a:miter lim="800000"/>
              <a:headEnd/>
              <a:tailEnd type="triangle" w="med" len="med"/>
            </a:ln>
          </p:spPr>
          <p:txBody>
            <a:bodyPr/>
            <a:lstStyle/>
            <a:p>
              <a:endParaRPr lang="ja-JP" altLang="en-US"/>
            </a:p>
          </p:txBody>
        </p:sp>
        <p:sp>
          <p:nvSpPr>
            <p:cNvPr id="38941" name="Line 17"/>
            <p:cNvSpPr>
              <a:spLocks noChangeShapeType="1"/>
            </p:cNvSpPr>
            <p:nvPr/>
          </p:nvSpPr>
          <p:spPr bwMode="auto">
            <a:xfrm flipH="1">
              <a:off x="1353" y="5411"/>
              <a:ext cx="3663" cy="0"/>
            </a:xfrm>
            <a:prstGeom prst="line">
              <a:avLst/>
            </a:prstGeom>
            <a:noFill/>
            <a:ln w="28440">
              <a:solidFill>
                <a:srgbClr val="000000"/>
              </a:solidFill>
              <a:miter lim="800000"/>
              <a:headEnd/>
              <a:tailEnd type="triangle" w="med" len="med"/>
            </a:ln>
          </p:spPr>
          <p:txBody>
            <a:bodyPr/>
            <a:lstStyle/>
            <a:p>
              <a:endParaRPr lang="ja-JP" altLang="en-US"/>
            </a:p>
          </p:txBody>
        </p:sp>
        <p:sp>
          <p:nvSpPr>
            <p:cNvPr id="38942" name="Text Box 18"/>
            <p:cNvSpPr txBox="1">
              <a:spLocks noChangeArrowheads="1"/>
            </p:cNvSpPr>
            <p:nvPr/>
          </p:nvSpPr>
          <p:spPr bwMode="auto">
            <a:xfrm>
              <a:off x="1255" y="4296"/>
              <a:ext cx="2293" cy="878"/>
            </a:xfrm>
            <a:prstGeom prst="rect">
              <a:avLst/>
            </a:prstGeom>
            <a:solidFill>
              <a:srgbClr val="DDDDDD"/>
            </a:solidFill>
            <a:ln w="9525">
              <a:noFill/>
              <a:round/>
              <a:headEnd/>
              <a:tailEnd/>
            </a:ln>
          </p:spPr>
          <p:txBody>
            <a:bodyPr lIns="64800" tIns="32400" rIns="64800" bIns="32400" anchor="ctr"/>
            <a:lstStyle/>
            <a:p>
              <a:pPr algn="just"/>
              <a:r>
                <a:rPr lang="es-ES" altLang="ja-JP" sz="900">
                  <a:solidFill>
                    <a:srgbClr val="000000"/>
                  </a:solidFill>
                  <a:latin typeface="Calibri" pitchFamily="34" charset="0"/>
                  <a:ea typeface="ＭＳ 明朝" pitchFamily="17" charset="-128"/>
                </a:rPr>
                <a:t>GetResults</a:t>
              </a:r>
            </a:p>
            <a:p>
              <a:pPr algn="just"/>
              <a:r>
                <a:rPr lang="es-ES" altLang="ja-JP" sz="900">
                  <a:solidFill>
                    <a:srgbClr val="000000"/>
                  </a:solidFill>
                  <a:latin typeface="Calibri" pitchFamily="34" charset="0"/>
                  <a:ea typeface="ＭＳ 明朝" pitchFamily="17" charset="-128"/>
                </a:rPr>
                <a:t>(StartPosition,ResultCounts )</a:t>
              </a:r>
              <a:endParaRPr lang="en-US" altLang="ja-JP" sz="2800"/>
            </a:p>
          </p:txBody>
        </p:sp>
        <p:sp>
          <p:nvSpPr>
            <p:cNvPr id="38943" name="Text Box 19"/>
            <p:cNvSpPr txBox="1">
              <a:spLocks noChangeArrowheads="1"/>
            </p:cNvSpPr>
            <p:nvPr/>
          </p:nvSpPr>
          <p:spPr bwMode="auto">
            <a:xfrm>
              <a:off x="2150" y="5490"/>
              <a:ext cx="1087" cy="398"/>
            </a:xfrm>
            <a:prstGeom prst="rect">
              <a:avLst/>
            </a:prstGeom>
            <a:solidFill>
              <a:srgbClr val="DDDDDD"/>
            </a:solidFill>
            <a:ln w="9525">
              <a:noFill/>
              <a:round/>
              <a:headEnd/>
              <a:tailEnd/>
            </a:ln>
          </p:spPr>
          <p:txBody>
            <a:bodyPr lIns="64800" tIns="32400" rIns="64800" bIns="32400" anchor="ctr"/>
            <a:lstStyle/>
            <a:p>
              <a:pPr algn="ctr">
                <a:spcAft>
                  <a:spcPts val="600"/>
                </a:spcAft>
              </a:pPr>
              <a:r>
                <a:rPr lang="es-ES" altLang="ja-JP" sz="900">
                  <a:solidFill>
                    <a:srgbClr val="000000"/>
                  </a:solidFill>
                  <a:latin typeface="Calibri" pitchFamily="34" charset="0"/>
                  <a:ea typeface="ＭＳ 明朝" pitchFamily="17" charset="-128"/>
                </a:rPr>
                <a:t>Results</a:t>
              </a:r>
              <a:endParaRPr lang="en-US" altLang="ja-JP" sz="2800"/>
            </a:p>
          </p:txBody>
        </p:sp>
        <p:grpSp>
          <p:nvGrpSpPr>
            <p:cNvPr id="38944" name="Group 20"/>
            <p:cNvGrpSpPr>
              <a:grpSpLocks/>
            </p:cNvGrpSpPr>
            <p:nvPr/>
          </p:nvGrpSpPr>
          <p:grpSpPr bwMode="auto">
            <a:xfrm>
              <a:off x="6769" y="3921"/>
              <a:ext cx="1511" cy="1118"/>
              <a:chOff x="6769" y="3921"/>
              <a:chExt cx="1511" cy="1118"/>
            </a:xfrm>
          </p:grpSpPr>
          <p:sp>
            <p:nvSpPr>
              <p:cNvPr id="38948" name="AutoShape 21"/>
              <p:cNvSpPr>
                <a:spLocks noChangeArrowheads="1"/>
              </p:cNvSpPr>
              <p:nvPr/>
            </p:nvSpPr>
            <p:spPr bwMode="auto">
              <a:xfrm>
                <a:off x="6769" y="3922"/>
                <a:ext cx="1510" cy="1117"/>
              </a:xfrm>
              <a:prstGeom prst="flowChartDocument">
                <a:avLst/>
              </a:prstGeom>
              <a:solidFill>
                <a:srgbClr val="C0C0C0"/>
              </a:solidFill>
              <a:ln w="9360">
                <a:solidFill>
                  <a:srgbClr val="000000"/>
                </a:solidFill>
                <a:miter lim="800000"/>
                <a:headEnd/>
                <a:tailEnd/>
              </a:ln>
            </p:spPr>
            <p:txBody>
              <a:bodyPr anchor="ctr"/>
              <a:lstStyle/>
              <a:p>
                <a:endParaRPr lang="ja-JP" altLang="en-US"/>
              </a:p>
            </p:txBody>
          </p:sp>
          <p:sp>
            <p:nvSpPr>
              <p:cNvPr id="38949" name="Text Box 22"/>
              <p:cNvSpPr txBox="1">
                <a:spLocks noChangeArrowheads="1"/>
              </p:cNvSpPr>
              <p:nvPr/>
            </p:nvSpPr>
            <p:spPr bwMode="auto">
              <a:xfrm>
                <a:off x="6769" y="3921"/>
                <a:ext cx="1511" cy="898"/>
              </a:xfrm>
              <a:prstGeom prst="rect">
                <a:avLst/>
              </a:prstGeom>
              <a:noFill/>
              <a:ln w="9525">
                <a:noFill/>
                <a:round/>
                <a:headEnd/>
                <a:tailEnd/>
              </a:ln>
            </p:spPr>
            <p:txBody>
              <a:bodyPr anchor="ctr"/>
              <a:lstStyle/>
              <a:p>
                <a:pPr algn="just">
                  <a:spcAft>
                    <a:spcPts val="600"/>
                  </a:spcAft>
                </a:pPr>
                <a:r>
                  <a:rPr lang="es-ES" altLang="ja-JP" sz="900">
                    <a:solidFill>
                      <a:srgbClr val="000000"/>
                    </a:solidFill>
                    <a:latin typeface="Calibri" pitchFamily="34" charset="0"/>
                    <a:ea typeface="ＭＳ 明朝" pitchFamily="17" charset="-128"/>
                  </a:rPr>
                  <a:t>SPARQLItemsSetDescription</a:t>
                </a:r>
                <a:endParaRPr lang="en-US" altLang="ja-JP" sz="2800"/>
              </a:p>
            </p:txBody>
          </p:sp>
        </p:grpSp>
        <p:grpSp>
          <p:nvGrpSpPr>
            <p:cNvPr id="38945" name="Group 23"/>
            <p:cNvGrpSpPr>
              <a:grpSpLocks/>
            </p:cNvGrpSpPr>
            <p:nvPr/>
          </p:nvGrpSpPr>
          <p:grpSpPr bwMode="auto">
            <a:xfrm>
              <a:off x="6769" y="892"/>
              <a:ext cx="1511" cy="906"/>
              <a:chOff x="6769" y="892"/>
              <a:chExt cx="1511" cy="906"/>
            </a:xfrm>
          </p:grpSpPr>
          <p:sp>
            <p:nvSpPr>
              <p:cNvPr id="38946" name="AutoShape 24"/>
              <p:cNvSpPr>
                <a:spLocks noChangeArrowheads="1"/>
              </p:cNvSpPr>
              <p:nvPr/>
            </p:nvSpPr>
            <p:spPr bwMode="auto">
              <a:xfrm>
                <a:off x="6769" y="892"/>
                <a:ext cx="1510" cy="906"/>
              </a:xfrm>
              <a:prstGeom prst="flowChartDocument">
                <a:avLst/>
              </a:prstGeom>
              <a:solidFill>
                <a:srgbClr val="C0C0C0"/>
              </a:solidFill>
              <a:ln w="9360">
                <a:solidFill>
                  <a:srgbClr val="000000"/>
                </a:solidFill>
                <a:miter lim="800000"/>
                <a:headEnd/>
                <a:tailEnd/>
              </a:ln>
            </p:spPr>
            <p:txBody>
              <a:bodyPr anchor="ctr"/>
              <a:lstStyle/>
              <a:p>
                <a:endParaRPr lang="ja-JP" altLang="en-US"/>
              </a:p>
            </p:txBody>
          </p:sp>
          <p:sp>
            <p:nvSpPr>
              <p:cNvPr id="38947" name="Text Box 25"/>
              <p:cNvSpPr txBox="1">
                <a:spLocks noChangeArrowheads="1"/>
              </p:cNvSpPr>
              <p:nvPr/>
            </p:nvSpPr>
            <p:spPr bwMode="auto">
              <a:xfrm>
                <a:off x="6769" y="892"/>
                <a:ext cx="1511" cy="728"/>
              </a:xfrm>
              <a:prstGeom prst="rect">
                <a:avLst/>
              </a:prstGeom>
              <a:noFill/>
              <a:ln w="9525">
                <a:noFill/>
                <a:round/>
                <a:headEnd/>
                <a:tailEnd/>
              </a:ln>
            </p:spPr>
            <p:txBody>
              <a:bodyPr anchor="ctr"/>
              <a:lstStyle/>
              <a:p>
                <a:pPr algn="just">
                  <a:spcAft>
                    <a:spcPts val="600"/>
                  </a:spcAft>
                </a:pPr>
                <a:r>
                  <a:rPr lang="es-ES" altLang="ja-JP" sz="900">
                    <a:solidFill>
                      <a:srgbClr val="000000"/>
                    </a:solidFill>
                    <a:latin typeface="Calibri" pitchFamily="34" charset="0"/>
                    <a:ea typeface="ＭＳ 明朝" pitchFamily="17" charset="-128"/>
                  </a:rPr>
                  <a:t>SPARQLAccessDescription</a:t>
                </a:r>
                <a:endParaRPr lang="en-US" altLang="ja-JP" sz="2800"/>
              </a:p>
            </p:txBody>
          </p:sp>
        </p:grpSp>
      </p:grpSp>
      <p:grpSp>
        <p:nvGrpSpPr>
          <p:cNvPr id="38918" name="Group 26"/>
          <p:cNvGrpSpPr>
            <a:grpSpLocks/>
          </p:cNvGrpSpPr>
          <p:nvPr/>
        </p:nvGrpSpPr>
        <p:grpSpPr bwMode="auto">
          <a:xfrm>
            <a:off x="1951038" y="2695575"/>
            <a:ext cx="5138737" cy="1373188"/>
            <a:chOff x="0" y="0"/>
            <a:chExt cx="7941" cy="2341"/>
          </a:xfrm>
        </p:grpSpPr>
        <p:sp>
          <p:nvSpPr>
            <p:cNvPr id="38921" name="Rectangle 27"/>
            <p:cNvSpPr>
              <a:spLocks noChangeArrowheads="1"/>
            </p:cNvSpPr>
            <p:nvPr/>
          </p:nvSpPr>
          <p:spPr bwMode="auto">
            <a:xfrm>
              <a:off x="72" y="0"/>
              <a:ext cx="7869" cy="2341"/>
            </a:xfrm>
            <a:prstGeom prst="rect">
              <a:avLst/>
            </a:prstGeom>
            <a:noFill/>
            <a:ln w="9525">
              <a:noFill/>
              <a:round/>
              <a:headEnd/>
              <a:tailEnd/>
            </a:ln>
          </p:spPr>
          <p:txBody>
            <a:bodyPr anchor="ctr"/>
            <a:lstStyle/>
            <a:p>
              <a:endParaRPr lang="ja-JP" altLang="en-US"/>
            </a:p>
          </p:txBody>
        </p:sp>
        <p:sp>
          <p:nvSpPr>
            <p:cNvPr id="38922" name="Text Box 28"/>
            <p:cNvSpPr txBox="1">
              <a:spLocks noChangeArrowheads="1"/>
            </p:cNvSpPr>
            <p:nvPr/>
          </p:nvSpPr>
          <p:spPr bwMode="auto">
            <a:xfrm>
              <a:off x="0" y="0"/>
              <a:ext cx="1208" cy="1800"/>
            </a:xfrm>
            <a:prstGeom prst="rect">
              <a:avLst/>
            </a:prstGeom>
            <a:solidFill>
              <a:srgbClr val="99FFCC"/>
            </a:solidFill>
            <a:ln w="9360">
              <a:solidFill>
                <a:srgbClr val="000000"/>
              </a:solidFill>
              <a:miter lim="800000"/>
              <a:headEnd/>
              <a:tailEnd/>
            </a:ln>
          </p:spPr>
          <p:txBody>
            <a:bodyPr lIns="65520" tIns="33120" rIns="65520" bIns="33120" anchor="ctr"/>
            <a:lstStyle/>
            <a:p>
              <a:pPr algn="ctr">
                <a:spcAft>
                  <a:spcPts val="600"/>
                </a:spcAft>
              </a:pPr>
              <a:r>
                <a:rPr lang="es-ES" altLang="ja-JP" sz="1200">
                  <a:solidFill>
                    <a:srgbClr val="000000"/>
                  </a:solidFill>
                  <a:latin typeface="Calibri" pitchFamily="34" charset="0"/>
                  <a:ea typeface="ＭＳ 明朝" pitchFamily="17" charset="-128"/>
                </a:rPr>
                <a:t>Consumer</a:t>
              </a:r>
              <a:endParaRPr lang="en-US" altLang="ja-JP" sz="2800"/>
            </a:p>
          </p:txBody>
        </p:sp>
        <p:sp>
          <p:nvSpPr>
            <p:cNvPr id="38923" name="Line 29"/>
            <p:cNvSpPr>
              <a:spLocks noChangeShapeType="1"/>
            </p:cNvSpPr>
            <p:nvPr/>
          </p:nvSpPr>
          <p:spPr bwMode="auto">
            <a:xfrm>
              <a:off x="1369" y="1214"/>
              <a:ext cx="4385" cy="1"/>
            </a:xfrm>
            <a:prstGeom prst="line">
              <a:avLst/>
            </a:prstGeom>
            <a:noFill/>
            <a:ln w="28440">
              <a:solidFill>
                <a:srgbClr val="000000"/>
              </a:solidFill>
              <a:miter lim="800000"/>
              <a:headEnd/>
              <a:tailEnd type="triangle" w="med" len="med"/>
            </a:ln>
          </p:spPr>
          <p:txBody>
            <a:bodyPr/>
            <a:lstStyle/>
            <a:p>
              <a:endParaRPr lang="ja-JP" altLang="en-US"/>
            </a:p>
          </p:txBody>
        </p:sp>
        <p:sp>
          <p:nvSpPr>
            <p:cNvPr id="38924" name="Line 30"/>
            <p:cNvSpPr>
              <a:spLocks noChangeShapeType="1"/>
            </p:cNvSpPr>
            <p:nvPr/>
          </p:nvSpPr>
          <p:spPr bwMode="auto">
            <a:xfrm flipH="1">
              <a:off x="1368" y="1377"/>
              <a:ext cx="4385" cy="1"/>
            </a:xfrm>
            <a:prstGeom prst="line">
              <a:avLst/>
            </a:prstGeom>
            <a:noFill/>
            <a:ln w="28440">
              <a:solidFill>
                <a:srgbClr val="000000"/>
              </a:solidFill>
              <a:miter lim="800000"/>
              <a:headEnd/>
              <a:tailEnd type="triangle" w="med" len="med"/>
            </a:ln>
          </p:spPr>
          <p:txBody>
            <a:bodyPr/>
            <a:lstStyle/>
            <a:p>
              <a:endParaRPr lang="ja-JP" altLang="en-US"/>
            </a:p>
          </p:txBody>
        </p:sp>
        <p:sp>
          <p:nvSpPr>
            <p:cNvPr id="38925" name="Text Box 31"/>
            <p:cNvSpPr txBox="1">
              <a:spLocks noChangeArrowheads="1"/>
            </p:cNvSpPr>
            <p:nvPr/>
          </p:nvSpPr>
          <p:spPr bwMode="auto">
            <a:xfrm>
              <a:off x="1189" y="46"/>
              <a:ext cx="4023" cy="1007"/>
            </a:xfrm>
            <a:prstGeom prst="rect">
              <a:avLst/>
            </a:prstGeom>
            <a:solidFill>
              <a:srgbClr val="DDDDDD"/>
            </a:solidFill>
            <a:ln w="9525">
              <a:noFill/>
              <a:round/>
              <a:headEnd/>
              <a:tailEnd/>
            </a:ln>
          </p:spPr>
          <p:txBody>
            <a:bodyPr lIns="65520" tIns="33120" rIns="65520" bIns="33120" anchor="ctr"/>
            <a:lstStyle/>
            <a:p>
              <a:pPr algn="just"/>
              <a:r>
                <a:rPr lang="es-ES" altLang="ja-JP" sz="900">
                  <a:solidFill>
                    <a:srgbClr val="000000"/>
                  </a:solidFill>
                  <a:latin typeface="Calibri" pitchFamily="34" charset="0"/>
                  <a:ea typeface="ＭＳ 明朝" pitchFamily="17" charset="-128"/>
                </a:rPr>
                <a:t>SPARQLExecute(DataResourceAbstractName,</a:t>
              </a:r>
            </a:p>
            <a:p>
              <a:pPr algn="just"/>
              <a:r>
                <a:rPr lang="es-ES" altLang="ja-JP" sz="900">
                  <a:solidFill>
                    <a:srgbClr val="000000"/>
                  </a:solidFill>
                  <a:latin typeface="Calibri" pitchFamily="34" charset="0"/>
                  <a:ea typeface="ＭＳ 明朝" pitchFamily="17" charset="-128"/>
                </a:rPr>
                <a:t>	DatasetFormatURI</a:t>
              </a:r>
            </a:p>
            <a:p>
              <a:pPr algn="just"/>
              <a:r>
                <a:rPr lang="es-ES" altLang="ja-JP" sz="900">
                  <a:solidFill>
                    <a:srgbClr val="000000"/>
                  </a:solidFill>
                  <a:latin typeface="Calibri" pitchFamily="34" charset="0"/>
                  <a:ea typeface="ＭＳ 明朝" pitchFamily="17" charset="-128"/>
                </a:rPr>
                <a:t>	SPARQLQueryRequest)</a:t>
              </a:r>
              <a:endParaRPr lang="en-US" altLang="ja-JP" sz="2800"/>
            </a:p>
          </p:txBody>
        </p:sp>
        <p:sp>
          <p:nvSpPr>
            <p:cNvPr id="38926" name="Text Box 32"/>
            <p:cNvSpPr txBox="1">
              <a:spLocks noChangeArrowheads="1"/>
            </p:cNvSpPr>
            <p:nvPr/>
          </p:nvSpPr>
          <p:spPr bwMode="auto">
            <a:xfrm>
              <a:off x="1935" y="1540"/>
              <a:ext cx="2289" cy="732"/>
            </a:xfrm>
            <a:prstGeom prst="rect">
              <a:avLst/>
            </a:prstGeom>
            <a:solidFill>
              <a:srgbClr val="DDDDDD"/>
            </a:solidFill>
            <a:ln w="9525">
              <a:noFill/>
              <a:round/>
              <a:headEnd/>
              <a:tailEnd/>
            </a:ln>
          </p:spPr>
          <p:txBody>
            <a:bodyPr lIns="65520" tIns="33120" rIns="65520" bIns="33120" anchor="ctr"/>
            <a:lstStyle/>
            <a:p>
              <a:pPr algn="just"/>
              <a:r>
                <a:rPr lang="es-ES" altLang="ja-JP" sz="900">
                  <a:solidFill>
                    <a:srgbClr val="000000"/>
                  </a:solidFill>
                  <a:latin typeface="Calibri" pitchFamily="34" charset="0"/>
                  <a:ea typeface="ＭＳ 明朝" pitchFamily="17" charset="-128"/>
                </a:rPr>
                <a:t>SPARQLExecuteResponse(</a:t>
              </a:r>
            </a:p>
            <a:p>
              <a:pPr algn="just"/>
              <a:r>
                <a:rPr lang="es-ES" altLang="ja-JP" sz="900">
                  <a:solidFill>
                    <a:srgbClr val="000000"/>
                  </a:solidFill>
                  <a:latin typeface="Calibri" pitchFamily="34" charset="0"/>
                  <a:ea typeface="ＭＳ 明朝" pitchFamily="17" charset="-128"/>
                </a:rPr>
                <a:t>	Dataset)</a:t>
              </a:r>
              <a:endParaRPr lang="en-US" altLang="ja-JP" sz="2800"/>
            </a:p>
          </p:txBody>
        </p:sp>
        <p:sp>
          <p:nvSpPr>
            <p:cNvPr id="38927" name="Text Box 33"/>
            <p:cNvSpPr txBox="1">
              <a:spLocks noChangeArrowheads="1"/>
            </p:cNvSpPr>
            <p:nvPr/>
          </p:nvSpPr>
          <p:spPr bwMode="auto">
            <a:xfrm>
              <a:off x="5987" y="0"/>
              <a:ext cx="1946" cy="1980"/>
            </a:xfrm>
            <a:prstGeom prst="rect">
              <a:avLst/>
            </a:prstGeom>
            <a:solidFill>
              <a:srgbClr val="FFFF99"/>
            </a:solidFill>
            <a:ln w="9360">
              <a:solidFill>
                <a:srgbClr val="000000"/>
              </a:solidFill>
              <a:miter lim="800000"/>
              <a:headEnd/>
              <a:tailEnd/>
            </a:ln>
          </p:spPr>
          <p:txBody>
            <a:bodyPr lIns="65520" tIns="33120" rIns="65520" bIns="33120" anchor="ctr"/>
            <a:lstStyle/>
            <a:p>
              <a:pPr algn="ctr">
                <a:spcAft>
                  <a:spcPts val="600"/>
                </a:spcAft>
              </a:pPr>
              <a:r>
                <a:rPr lang="es-ES" altLang="ja-JP" sz="1200">
                  <a:solidFill>
                    <a:srgbClr val="000000"/>
                  </a:solidFill>
                  <a:latin typeface="Calibri" pitchFamily="34" charset="0"/>
                  <a:ea typeface="ＭＳ 明朝" pitchFamily="17" charset="-128"/>
                </a:rPr>
                <a:t>RDF(S) Data Access Service</a:t>
              </a:r>
            </a:p>
            <a:p>
              <a:pPr algn="ctr">
                <a:spcAft>
                  <a:spcPts val="600"/>
                </a:spcAft>
              </a:pPr>
              <a:endParaRPr lang="es-ES" altLang="ja-JP" sz="1200">
                <a:solidFill>
                  <a:srgbClr val="000000"/>
                </a:solidFill>
                <a:latin typeface="Calibri" pitchFamily="34" charset="0"/>
                <a:ea typeface="ＭＳ 明朝" pitchFamily="17" charset="-128"/>
              </a:endParaRPr>
            </a:p>
            <a:p>
              <a:pPr algn="ctr">
                <a:spcAft>
                  <a:spcPts val="600"/>
                </a:spcAft>
              </a:pPr>
              <a:endParaRPr lang="en-US" altLang="ja-JP" sz="2800"/>
            </a:p>
          </p:txBody>
        </p:sp>
        <p:sp>
          <p:nvSpPr>
            <p:cNvPr id="38928" name="Text Box 34"/>
            <p:cNvSpPr txBox="1">
              <a:spLocks noChangeArrowheads="1"/>
            </p:cNvSpPr>
            <p:nvPr/>
          </p:nvSpPr>
          <p:spPr bwMode="auto">
            <a:xfrm>
              <a:off x="5645" y="1132"/>
              <a:ext cx="1442" cy="326"/>
            </a:xfrm>
            <a:prstGeom prst="rect">
              <a:avLst/>
            </a:prstGeom>
            <a:solidFill>
              <a:srgbClr val="B2B2B2"/>
            </a:solidFill>
            <a:ln w="9360">
              <a:solidFill>
                <a:srgbClr val="000000"/>
              </a:solidFill>
              <a:miter lim="800000"/>
              <a:headEnd/>
              <a:tailEnd/>
            </a:ln>
          </p:spPr>
          <p:txBody>
            <a:bodyPr lIns="65520" tIns="33120" rIns="65520" bIns="33120" anchor="ctr"/>
            <a:lstStyle/>
            <a:p>
              <a:pPr algn="ctr">
                <a:spcAft>
                  <a:spcPts val="600"/>
                </a:spcAft>
              </a:pPr>
              <a:r>
                <a:rPr lang="es-ES" altLang="ja-JP" sz="900">
                  <a:solidFill>
                    <a:srgbClr val="000000"/>
                  </a:solidFill>
                  <a:latin typeface="Calibri" pitchFamily="34" charset="0"/>
                  <a:ea typeface="ＭＳ 明朝" pitchFamily="17" charset="-128"/>
                </a:rPr>
                <a:t>SPARQLAccess</a:t>
              </a:r>
              <a:endParaRPr lang="en-US" altLang="ja-JP" sz="2800"/>
            </a:p>
          </p:txBody>
        </p:sp>
      </p:grpSp>
      <p:sp>
        <p:nvSpPr>
          <p:cNvPr id="38919" name="Text Box 35"/>
          <p:cNvSpPr txBox="1">
            <a:spLocks noChangeArrowheads="1"/>
          </p:cNvSpPr>
          <p:nvPr/>
        </p:nvSpPr>
        <p:spPr bwMode="auto">
          <a:xfrm>
            <a:off x="557213" y="2663825"/>
            <a:ext cx="1166812" cy="822325"/>
          </a:xfrm>
          <a:prstGeom prst="rect">
            <a:avLst/>
          </a:prstGeom>
          <a:noFill/>
          <a:ln w="9525">
            <a:noFill/>
            <a:miter lim="800000"/>
            <a:headEnd/>
            <a:tailEnd/>
          </a:ln>
        </p:spPr>
        <p:txBody>
          <a:bodyPr wrap="none">
            <a:spAutoFit/>
          </a:bodyPr>
          <a:lstStyle/>
          <a:p>
            <a:r>
              <a:rPr lang="en-US" altLang="ja-JP"/>
              <a:t>Direct</a:t>
            </a:r>
          </a:p>
          <a:p>
            <a:r>
              <a:rPr lang="en-US" altLang="ja-JP"/>
              <a:t>Access</a:t>
            </a:r>
          </a:p>
        </p:txBody>
      </p:sp>
      <p:sp>
        <p:nvSpPr>
          <p:cNvPr id="38920" name="Text Box 36"/>
          <p:cNvSpPr txBox="1">
            <a:spLocks noChangeArrowheads="1"/>
          </p:cNvSpPr>
          <p:nvPr/>
        </p:nvSpPr>
        <p:spPr bwMode="auto">
          <a:xfrm>
            <a:off x="496888" y="4337050"/>
            <a:ext cx="1184275" cy="822325"/>
          </a:xfrm>
          <a:prstGeom prst="rect">
            <a:avLst/>
          </a:prstGeom>
          <a:noFill/>
          <a:ln w="9525">
            <a:noFill/>
            <a:miter lim="800000"/>
            <a:headEnd/>
            <a:tailEnd/>
          </a:ln>
        </p:spPr>
        <p:txBody>
          <a:bodyPr wrap="none">
            <a:spAutoFit/>
          </a:bodyPr>
          <a:lstStyle/>
          <a:p>
            <a:r>
              <a:rPr lang="en-US" altLang="ja-JP"/>
              <a:t>Indirect</a:t>
            </a:r>
          </a:p>
          <a:p>
            <a:r>
              <a:rPr lang="en-US" altLang="ja-JP"/>
              <a:t>Access</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フッター プレースホルダ 3"/>
          <p:cNvSpPr>
            <a:spLocks noGrp="1"/>
          </p:cNvSpPr>
          <p:nvPr>
            <p:ph type="ftr" sz="quarter" idx="10"/>
          </p:nvPr>
        </p:nvSpPr>
        <p:spPr>
          <a:noFill/>
        </p:spPr>
        <p:txBody>
          <a:bodyPr/>
          <a:lstStyle/>
          <a:p>
            <a:fld id="{CFFF6CE2-A9DF-4D68-AB98-F4AB8E3C5522}" type="slidenum">
              <a:rPr lang="ja-JP" altLang="en-US" smtClean="0">
                <a:latin typeface="Arial" charset="0"/>
                <a:ea typeface="ＭＳ Ｐゴシック" charset="-128"/>
              </a:rPr>
              <a:pPr/>
              <a:t>16</a:t>
            </a:fld>
            <a:endParaRPr lang="en-US" altLang="ja-JP" dirty="0" smtClean="0">
              <a:latin typeface="Arial" charset="0"/>
              <a:ea typeface="ＭＳ Ｐゴシック" charset="-128"/>
            </a:endParaRPr>
          </a:p>
        </p:txBody>
      </p:sp>
      <p:sp>
        <p:nvSpPr>
          <p:cNvPr id="39939" name="Rectangle 2"/>
          <p:cNvSpPr>
            <a:spLocks noGrp="1" noChangeArrowheads="1"/>
          </p:cNvSpPr>
          <p:nvPr>
            <p:ph type="title"/>
          </p:nvPr>
        </p:nvSpPr>
        <p:spPr>
          <a:xfrm>
            <a:off x="200025" y="228600"/>
            <a:ext cx="7772400" cy="1143000"/>
          </a:xfrm>
        </p:spPr>
        <p:txBody>
          <a:bodyPr/>
          <a:lstStyle/>
          <a:p>
            <a:pPr eaLnBrk="1" hangingPunct="1"/>
            <a:r>
              <a:rPr lang="en-US" altLang="ja-JP" b="1" i="1" dirty="0" smtClean="0">
                <a:effectLst>
                  <a:outerShdw blurRad="38100" dist="38100" dir="2700000" algn="tl">
                    <a:srgbClr val="000000">
                      <a:alpha val="43137"/>
                    </a:srgbClr>
                  </a:outerShdw>
                </a:effectLst>
              </a:rPr>
              <a:t>Querying Specification Status</a:t>
            </a:r>
          </a:p>
        </p:txBody>
      </p:sp>
      <p:sp>
        <p:nvSpPr>
          <p:cNvPr id="39940" name="Rectangle 3"/>
          <p:cNvSpPr>
            <a:spLocks noGrp="1" noChangeArrowheads="1"/>
          </p:cNvSpPr>
          <p:nvPr>
            <p:ph type="body" idx="1"/>
          </p:nvPr>
        </p:nvSpPr>
        <p:spPr>
          <a:xfrm>
            <a:off x="184150" y="1128713"/>
            <a:ext cx="8829675" cy="4295775"/>
          </a:xfrm>
        </p:spPr>
        <p:txBody>
          <a:bodyPr/>
          <a:lstStyle/>
          <a:p>
            <a:pPr eaLnBrk="1" hangingPunct="1"/>
            <a:r>
              <a:rPr lang="en-US" altLang="ja-JP" i="1" dirty="0" smtClean="0">
                <a:solidFill>
                  <a:schemeClr val="accent2"/>
                </a:solidFill>
              </a:rPr>
              <a:t>Seems to be Almost Stable </a:t>
            </a:r>
            <a:endParaRPr lang="en-US" altLang="ja-JP" i="1" dirty="0" smtClean="0"/>
          </a:p>
          <a:p>
            <a:pPr eaLnBrk="1" hangingPunct="1"/>
            <a:r>
              <a:rPr lang="en-US" altLang="ja-JP" sz="2800" i="1" dirty="0" smtClean="0">
                <a:solidFill>
                  <a:srgbClr val="0070C0"/>
                </a:solidFill>
              </a:rPr>
              <a:t>AIST Implementation is ongoing </a:t>
            </a:r>
            <a:endParaRPr lang="en-US" altLang="ja-JP" sz="2800" i="1" dirty="0" smtClean="0"/>
          </a:p>
          <a:p>
            <a:pPr lvl="2" eaLnBrk="1" hangingPunct="1"/>
            <a:r>
              <a:rPr lang="en-US" altLang="ja-JP" i="1" dirty="0" smtClean="0"/>
              <a:t>Based on our OGSA-DAI-RDF</a:t>
            </a:r>
          </a:p>
          <a:p>
            <a:pPr lvl="2" eaLnBrk="1" hangingPunct="1"/>
            <a:r>
              <a:rPr lang="en-US" altLang="ja-JP" i="1" dirty="0" smtClean="0">
                <a:solidFill>
                  <a:srgbClr val="0070C0"/>
                </a:solidFill>
              </a:rPr>
              <a:t>Implementing with JAXB</a:t>
            </a:r>
          </a:p>
          <a:p>
            <a:pPr eaLnBrk="1" hangingPunct="1"/>
            <a:r>
              <a:rPr lang="en-US" altLang="ja-JP" b="1" i="1" dirty="0" smtClean="0">
                <a:effectLst>
                  <a:outerShdw blurRad="38100" dist="38100" dir="2700000" algn="tl">
                    <a:srgbClr val="000000">
                      <a:alpha val="43137"/>
                    </a:srgbClr>
                  </a:outerShdw>
                </a:effectLst>
              </a:rPr>
              <a:t>Waiting for the publication of the final WS-DAI Core</a:t>
            </a:r>
            <a:endParaRPr lang="en-US" altLang="ja-JP" sz="2400" dirty="0" smtClean="0">
              <a:solidFill>
                <a:srgbClr val="FF0000"/>
              </a:solidFill>
            </a:endParaRPr>
          </a:p>
          <a:p>
            <a:pPr lvl="1" eaLnBrk="1" hangingPunct="1"/>
            <a:r>
              <a:rPr lang="en-US" altLang="ja-JP" sz="2400" dirty="0" smtClean="0">
                <a:solidFill>
                  <a:srgbClr val="FF0000"/>
                </a:solidFill>
              </a:rPr>
              <a:t>Basic pattern is OK if EPR is used(as presented later).</a:t>
            </a:r>
          </a:p>
          <a:p>
            <a:pPr lvl="1" eaLnBrk="1" hangingPunct="1"/>
            <a:endParaRPr lang="en-US" altLang="ja-JP" sz="2400" dirty="0" smtClean="0">
              <a:solidFill>
                <a:srgbClr val="FF0000"/>
              </a:solidFill>
            </a:endParaRPr>
          </a:p>
          <a:p>
            <a:pPr eaLnBrk="1" hangingPunct="1"/>
            <a:r>
              <a:rPr lang="en-US" altLang="ja-JP" sz="2800" dirty="0" smtClean="0">
                <a:solidFill>
                  <a:srgbClr val="0070C0"/>
                </a:solidFill>
              </a:rPr>
              <a:t> ADMIRE Implementation is ongoing</a:t>
            </a:r>
          </a:p>
          <a:p>
            <a:pPr lvl="1" eaLnBrk="1" hangingPunct="1"/>
            <a:r>
              <a:rPr lang="en-US" altLang="ja-JP" sz="2400" dirty="0" smtClean="0"/>
              <a:t>Also based on OGSA-DAI</a:t>
            </a:r>
          </a:p>
          <a:p>
            <a:pPr lvl="1" eaLnBrk="1" hangingPunct="1"/>
            <a:endParaRPr lang="en-US" altLang="ja-JP" sz="2400" b="1" dirty="0" smtClean="0">
              <a:solidFill>
                <a:srgbClr val="0070C0"/>
              </a:solidFill>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タイトル 1"/>
          <p:cNvSpPr>
            <a:spLocks noGrp="1"/>
          </p:cNvSpPr>
          <p:nvPr>
            <p:ph type="title"/>
          </p:nvPr>
        </p:nvSpPr>
        <p:spPr>
          <a:xfrm>
            <a:off x="212272" y="201386"/>
            <a:ext cx="7772400" cy="1143000"/>
          </a:xfrm>
        </p:spPr>
        <p:txBody>
          <a:bodyPr/>
          <a:lstStyle/>
          <a:p>
            <a:r>
              <a:rPr kumimoji="1" lang="en-US" altLang="ja-JP" sz="3200" b="1" i="1" dirty="0" smtClean="0">
                <a:effectLst>
                  <a:outerShdw blurRad="38100" dist="38100" dir="2700000" algn="tl">
                    <a:srgbClr val="000000">
                      <a:alpha val="43137"/>
                    </a:srgbClr>
                  </a:outerShdw>
                </a:effectLst>
              </a:rPr>
              <a:t>Implementation: OGSA-DAI RDF</a:t>
            </a:r>
            <a:endParaRPr kumimoji="1" lang="ja-JP" altLang="en-US" sz="3200" b="1" i="1" dirty="0" smtClean="0">
              <a:effectLst>
                <a:outerShdw blurRad="38100" dist="38100" dir="2700000" algn="tl">
                  <a:srgbClr val="000000">
                    <a:alpha val="43137"/>
                  </a:srgbClr>
                </a:outerShdw>
              </a:effectLst>
            </a:endParaRPr>
          </a:p>
        </p:txBody>
      </p:sp>
      <p:sp>
        <p:nvSpPr>
          <p:cNvPr id="3" name="コンテンツ プレースホルダ 2"/>
          <p:cNvSpPr>
            <a:spLocks noGrp="1"/>
          </p:cNvSpPr>
          <p:nvPr>
            <p:ph idx="1"/>
          </p:nvPr>
        </p:nvSpPr>
        <p:spPr>
          <a:xfrm>
            <a:off x="174625" y="1320800"/>
            <a:ext cx="8707438" cy="5195888"/>
          </a:xfrm>
        </p:spPr>
        <p:txBody>
          <a:bodyPr/>
          <a:lstStyle/>
          <a:p>
            <a:pPr>
              <a:buFont typeface="Times"/>
              <a:buChar char="•"/>
              <a:defRPr/>
            </a:pPr>
            <a:r>
              <a:rPr kumimoji="1" lang="en-US" altLang="ja-JP" dirty="0" smtClean="0">
                <a:solidFill>
                  <a:schemeClr val="accent1">
                    <a:lumMod val="75000"/>
                  </a:schemeClr>
                </a:solidFill>
              </a:rPr>
              <a:t>A Set of RDF Processing Activities &amp; Utilities</a:t>
            </a:r>
          </a:p>
          <a:p>
            <a:pPr marL="800100" lvl="3" indent="-342900">
              <a:defRPr/>
            </a:pPr>
            <a:r>
              <a:rPr kumimoji="1" lang="en-US" altLang="ja-JP" dirty="0" smtClean="0">
                <a:hlinkClick r:id="rId3"/>
              </a:rPr>
              <a:t>http://dbgrid.org/OGSA-DAI-RDF</a:t>
            </a:r>
            <a:endParaRPr kumimoji="1" lang="en-US" altLang="ja-JP" dirty="0" smtClean="0">
              <a:solidFill>
                <a:schemeClr val="accent1">
                  <a:lumMod val="75000"/>
                </a:schemeClr>
              </a:solidFill>
            </a:endParaRPr>
          </a:p>
          <a:p>
            <a:pPr lvl="1">
              <a:defRPr/>
            </a:pPr>
            <a:r>
              <a:rPr kumimoji="1" lang="en-US" altLang="ja-JP" b="1" dirty="0" smtClean="0"/>
              <a:t>V1.0 (DAI2.2 based) is available</a:t>
            </a:r>
          </a:p>
          <a:p>
            <a:pPr lvl="1">
              <a:buFont typeface="Arial" pitchFamily="34" charset="0"/>
              <a:buChar char="•"/>
              <a:defRPr/>
            </a:pPr>
            <a:r>
              <a:rPr kumimoji="1" lang="en-US" altLang="ja-JP" b="1" dirty="0" smtClean="0"/>
              <a:t>V2.0 (DAI3.0 based. 3.2 is also supported) </a:t>
            </a:r>
            <a:endParaRPr kumimoji="1" lang="en-US" altLang="ja-JP" b="1" dirty="0" smtClean="0">
              <a:solidFill>
                <a:schemeClr val="accent1">
                  <a:lumMod val="75000"/>
                </a:schemeClr>
              </a:solidFill>
            </a:endParaRPr>
          </a:p>
          <a:p>
            <a:pPr lvl="2">
              <a:buFont typeface="Arial" pitchFamily="34" charset="0"/>
              <a:buChar char="•"/>
              <a:defRPr/>
            </a:pPr>
            <a:r>
              <a:rPr kumimoji="1" lang="en-US" altLang="ja-JP" dirty="0" smtClean="0"/>
              <a:t>Currently public as Technical Preview</a:t>
            </a:r>
            <a:endParaRPr kumimoji="1" lang="ja-JP" altLang="en-US" dirty="0" smtClean="0"/>
          </a:p>
          <a:p>
            <a:pPr lvl="2">
              <a:defRPr/>
            </a:pPr>
            <a:r>
              <a:rPr kumimoji="1" lang="en-US" altLang="ja-JP" b="1" dirty="0" smtClean="0"/>
              <a:t>Used for limited applications</a:t>
            </a:r>
          </a:p>
          <a:p>
            <a:pPr lvl="3">
              <a:buFont typeface="Arial" pitchFamily="34" charset="0"/>
              <a:buChar char="•"/>
              <a:defRPr/>
            </a:pPr>
            <a:r>
              <a:rPr kumimoji="1" lang="en-US" altLang="ja-JP" b="1" dirty="0" smtClean="0">
                <a:solidFill>
                  <a:schemeClr val="accent1">
                    <a:lumMod val="75000"/>
                  </a:schemeClr>
                </a:solidFill>
              </a:rPr>
              <a:t>Monitoring database of S-MDS </a:t>
            </a:r>
          </a:p>
          <a:p>
            <a:pPr lvl="4">
              <a:buFont typeface="Arial" pitchFamily="34" charset="0"/>
              <a:buChar char="•"/>
              <a:defRPr/>
            </a:pPr>
            <a:r>
              <a:rPr kumimoji="1" lang="en-US" altLang="ja-JP" dirty="0" smtClean="0"/>
              <a:t>Records history of monitoring data with OWL</a:t>
            </a:r>
          </a:p>
          <a:p>
            <a:pPr lvl="4">
              <a:buFont typeface="Arial" pitchFamily="34" charset="0"/>
              <a:buChar char="•"/>
              <a:defRPr/>
            </a:pPr>
            <a:r>
              <a:rPr kumimoji="1" lang="en-US" altLang="ja-JP" dirty="0" smtClean="0"/>
              <a:t>Rule based statistical Processing</a:t>
            </a:r>
          </a:p>
          <a:p>
            <a:pPr lvl="3">
              <a:buFont typeface="Arial" pitchFamily="34" charset="0"/>
              <a:buChar char="•"/>
              <a:defRPr/>
            </a:pPr>
            <a:r>
              <a:rPr kumimoji="1" lang="en-US" altLang="ja-JP" b="1" dirty="0" smtClean="0">
                <a:solidFill>
                  <a:schemeClr val="accent1">
                    <a:lumMod val="75000"/>
                  </a:schemeClr>
                </a:solidFill>
              </a:rPr>
              <a:t>Service Repository of AIST Semantic SOA</a:t>
            </a:r>
          </a:p>
          <a:p>
            <a:pPr lvl="4">
              <a:buFont typeface="Arial" pitchFamily="34" charset="0"/>
              <a:buChar char="•"/>
              <a:defRPr/>
            </a:pPr>
            <a:r>
              <a:rPr kumimoji="1" lang="en-US" altLang="ja-JP" dirty="0" smtClean="0"/>
              <a:t>Service Workflow is represented with  RDF and stored.</a:t>
            </a:r>
          </a:p>
          <a:p>
            <a:pPr lvl="3">
              <a:buFont typeface="Arial" pitchFamily="34" charset="0"/>
              <a:buChar char="•"/>
              <a:defRPr/>
            </a:pPr>
            <a:r>
              <a:rPr kumimoji="1" lang="en-US" altLang="ja-JP" b="1" dirty="0" smtClean="0">
                <a:solidFill>
                  <a:schemeClr val="accent1">
                    <a:lumMod val="75000"/>
                  </a:schemeClr>
                </a:solidFill>
              </a:rPr>
              <a:t>Federated SPARQL  prototype(ongoing)</a:t>
            </a:r>
            <a:endParaRPr kumimoji="1" lang="ja-JP" altLang="en-US" dirty="0"/>
          </a:p>
        </p:txBody>
      </p:sp>
      <p:sp>
        <p:nvSpPr>
          <p:cNvPr id="40964" name="フッター プレースホルダ 3"/>
          <p:cNvSpPr>
            <a:spLocks noGrp="1"/>
          </p:cNvSpPr>
          <p:nvPr>
            <p:ph type="ftr" sz="quarter" idx="10"/>
          </p:nvPr>
        </p:nvSpPr>
        <p:spPr>
          <a:noFill/>
        </p:spPr>
        <p:txBody>
          <a:bodyPr/>
          <a:lstStyle/>
          <a:p>
            <a:fld id="{B18D84D0-B719-4A49-8CE8-2F5BE8EA38C6}" type="slidenum">
              <a:rPr lang="ja-JP" altLang="en-US" smtClean="0">
                <a:latin typeface="Arial" charset="0"/>
                <a:ea typeface="ＭＳ Ｐゴシック" charset="-128"/>
              </a:rPr>
              <a:pPr/>
              <a:t>17</a:t>
            </a:fld>
            <a:endParaRPr lang="en-US" altLang="ja-JP" smtClean="0">
              <a:latin typeface="Arial" charset="0"/>
              <a:ea typeface="ＭＳ Ｐゴシック" charset="-128"/>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タイトル 1"/>
          <p:cNvSpPr>
            <a:spLocks noGrp="1"/>
          </p:cNvSpPr>
          <p:nvPr>
            <p:ph type="title"/>
          </p:nvPr>
        </p:nvSpPr>
        <p:spPr>
          <a:xfrm>
            <a:off x="369888" y="0"/>
            <a:ext cx="8774112" cy="1143000"/>
          </a:xfrm>
        </p:spPr>
        <p:txBody>
          <a:bodyPr/>
          <a:lstStyle/>
          <a:p>
            <a:r>
              <a:rPr kumimoji="1" lang="en-US" altLang="ja-JP" b="1" i="1" dirty="0" smtClean="0">
                <a:effectLst>
                  <a:outerShdw blurRad="38100" dist="38100" dir="2700000" algn="tl">
                    <a:srgbClr val="000000">
                      <a:alpha val="43137"/>
                    </a:srgbClr>
                  </a:outerShdw>
                </a:effectLst>
              </a:rPr>
              <a:t>WS-DAI  RDF(S) Querying </a:t>
            </a:r>
            <a:br>
              <a:rPr kumimoji="1" lang="en-US" altLang="ja-JP" b="1" i="1" dirty="0" smtClean="0">
                <a:effectLst>
                  <a:outerShdw blurRad="38100" dist="38100" dir="2700000" algn="tl">
                    <a:srgbClr val="000000">
                      <a:alpha val="43137"/>
                    </a:srgbClr>
                  </a:outerShdw>
                </a:effectLst>
              </a:rPr>
            </a:br>
            <a:r>
              <a:rPr kumimoji="1" lang="en-US" altLang="ja-JP" b="1" i="1" dirty="0" smtClean="0">
                <a:effectLst>
                  <a:outerShdw blurRad="38100" dist="38100" dir="2700000" algn="tl">
                    <a:srgbClr val="000000">
                      <a:alpha val="43137"/>
                    </a:srgbClr>
                  </a:outerShdw>
                </a:effectLst>
              </a:rPr>
              <a:t>AIST Implementation Status </a:t>
            </a:r>
            <a:endParaRPr kumimoji="1" lang="ja-JP" altLang="en-US" b="1" i="1" dirty="0" smtClean="0">
              <a:effectLst>
                <a:outerShdw blurRad="38100" dist="38100" dir="2700000" algn="tl">
                  <a:srgbClr val="000000">
                    <a:alpha val="43137"/>
                  </a:srgbClr>
                </a:outerShdw>
              </a:effectLst>
            </a:endParaRPr>
          </a:p>
        </p:txBody>
      </p:sp>
      <p:sp>
        <p:nvSpPr>
          <p:cNvPr id="3" name="コンテンツ プレースホルダ 2"/>
          <p:cNvSpPr>
            <a:spLocks noGrp="1"/>
          </p:cNvSpPr>
          <p:nvPr>
            <p:ph idx="1"/>
          </p:nvPr>
        </p:nvSpPr>
        <p:spPr>
          <a:xfrm>
            <a:off x="0" y="1233488"/>
            <a:ext cx="9144000" cy="5384800"/>
          </a:xfrm>
        </p:spPr>
        <p:txBody>
          <a:bodyPr/>
          <a:lstStyle/>
          <a:p>
            <a:pPr lvl="1">
              <a:defRPr/>
            </a:pPr>
            <a:r>
              <a:rPr kumimoji="1" lang="en-US" altLang="ja-JP" sz="2000" dirty="0" smtClean="0"/>
              <a:t>WS-DAIRDF(S) Querying  with JAXB</a:t>
            </a:r>
          </a:p>
          <a:p>
            <a:pPr lvl="1">
              <a:defRPr/>
            </a:pPr>
            <a:r>
              <a:rPr kumimoji="1" lang="en-US" altLang="ja-JP" sz="2000" dirty="0" smtClean="0"/>
              <a:t>OGSA-DAI RDF2.0(with OGSA-DAI 3.2) Jena2.6</a:t>
            </a:r>
          </a:p>
          <a:p>
            <a:pPr lvl="1">
              <a:buNone/>
              <a:defRPr/>
            </a:pPr>
            <a:r>
              <a:rPr kumimoji="1" lang="en-US" altLang="ja-JP" sz="2400" b="1" i="1" dirty="0" smtClean="0">
                <a:effectLst>
                  <a:outerShdw blurRad="38100" dist="38100" dir="2700000" algn="tl">
                    <a:srgbClr val="000000">
                      <a:alpha val="43137"/>
                    </a:srgbClr>
                  </a:outerShdw>
                </a:effectLst>
              </a:rPr>
              <a:t>Basic  Pattern is already Implemented (assuming the use of  EPR)</a:t>
            </a:r>
          </a:p>
          <a:p>
            <a:pPr lvl="1">
              <a:defRPr/>
            </a:pPr>
            <a:r>
              <a:rPr kumimoji="1" lang="en-US" altLang="ja-JP" sz="2000" i="1" dirty="0" err="1" smtClean="0"/>
              <a:t>GetPropertyDocument</a:t>
            </a:r>
            <a:r>
              <a:rPr kumimoji="1" lang="en-US" altLang="ja-JP" sz="2000" i="1" dirty="0" smtClean="0"/>
              <a:t>:  </a:t>
            </a:r>
            <a:r>
              <a:rPr kumimoji="1" lang="en-US" altLang="ja-JP" sz="2000" b="1" dirty="0" smtClean="0"/>
              <a:t>Get Metadata of the Resource(WS-DAI Core)</a:t>
            </a:r>
          </a:p>
          <a:p>
            <a:pPr lvl="1">
              <a:defRPr/>
            </a:pPr>
            <a:r>
              <a:rPr kumimoji="1" lang="en-US" altLang="ja-JP" sz="2000" i="1" dirty="0" err="1" smtClean="0"/>
              <a:t>SparqlExecute</a:t>
            </a:r>
            <a:r>
              <a:rPr kumimoji="1" lang="en-US" altLang="ja-JP" sz="2000" i="1" dirty="0" smtClean="0"/>
              <a:t> </a:t>
            </a:r>
            <a:r>
              <a:rPr kumimoji="1" lang="en-US" altLang="ja-JP" sz="2000" b="1" dirty="0" smtClean="0"/>
              <a:t>: Execute SPARQL Query (Direct Access)</a:t>
            </a:r>
          </a:p>
          <a:p>
            <a:pPr lvl="1">
              <a:defRPr/>
            </a:pPr>
            <a:r>
              <a:rPr kumimoji="1" lang="en-US" altLang="ja-JP" sz="2000" i="1" dirty="0" err="1" smtClean="0"/>
              <a:t>SparqlFactory</a:t>
            </a:r>
            <a:r>
              <a:rPr kumimoji="1" lang="en-US" altLang="ja-JP" sz="2000" i="1" dirty="0" smtClean="0"/>
              <a:t>:</a:t>
            </a:r>
            <a:r>
              <a:rPr kumimoji="1" lang="en-US" altLang="ja-JP" sz="2000" b="1" dirty="0" smtClean="0"/>
              <a:t> Execute SPARQL Query(Indirect Access)</a:t>
            </a:r>
          </a:p>
          <a:p>
            <a:pPr lvl="1">
              <a:defRPr/>
            </a:pPr>
            <a:r>
              <a:rPr kumimoji="1" lang="en-US" altLang="ja-JP" sz="2000" i="1" dirty="0" err="1" smtClean="0"/>
              <a:t>GetItemsSetPropertyDocument</a:t>
            </a:r>
            <a:r>
              <a:rPr kumimoji="1" lang="en-US" altLang="ja-JP" sz="2000" i="1" dirty="0" smtClean="0"/>
              <a:t>: </a:t>
            </a:r>
            <a:r>
              <a:rPr kumimoji="1" lang="en-US" altLang="ja-JP" sz="2000" b="1" dirty="0" smtClean="0"/>
              <a:t>Get Metadata of the </a:t>
            </a:r>
            <a:r>
              <a:rPr kumimoji="1" lang="en-US" altLang="ja-JP" sz="2000" b="1" dirty="0" err="1" smtClean="0"/>
              <a:t>ResultsSet</a:t>
            </a:r>
            <a:endParaRPr kumimoji="1" lang="en-US" altLang="ja-JP" sz="2000" b="1" dirty="0" smtClean="0"/>
          </a:p>
          <a:p>
            <a:pPr lvl="1">
              <a:defRPr/>
            </a:pPr>
            <a:r>
              <a:rPr kumimoji="1" lang="en-US" altLang="ja-JP" sz="2000" i="1" dirty="0" err="1" smtClean="0"/>
              <a:t>GetResultsSet</a:t>
            </a:r>
            <a:r>
              <a:rPr kumimoji="1" lang="en-US" altLang="ja-JP" sz="2000" i="1" dirty="0" smtClean="0"/>
              <a:t>:</a:t>
            </a:r>
            <a:r>
              <a:rPr kumimoji="1" lang="en-US" altLang="ja-JP" sz="2000" b="1" dirty="0" smtClean="0"/>
              <a:t> Get Records from the </a:t>
            </a:r>
            <a:r>
              <a:rPr kumimoji="1" lang="en-US" altLang="ja-JP" sz="2000" b="1" dirty="0" err="1" smtClean="0"/>
              <a:t>ResultsSet</a:t>
            </a:r>
            <a:endParaRPr kumimoji="1" lang="en-US" altLang="ja-JP" sz="2000" b="1" dirty="0" smtClean="0"/>
          </a:p>
        </p:txBody>
      </p:sp>
      <p:sp>
        <p:nvSpPr>
          <p:cNvPr id="41988" name="フッター プレースホルダ 3"/>
          <p:cNvSpPr>
            <a:spLocks noGrp="1"/>
          </p:cNvSpPr>
          <p:nvPr>
            <p:ph type="ftr" sz="quarter" idx="10"/>
          </p:nvPr>
        </p:nvSpPr>
        <p:spPr>
          <a:noFill/>
        </p:spPr>
        <p:txBody>
          <a:bodyPr/>
          <a:lstStyle/>
          <a:p>
            <a:fld id="{1890428E-3A59-48F5-8F5C-BD4AB1366949}" type="slidenum">
              <a:rPr lang="ja-JP" altLang="en-US" smtClean="0">
                <a:latin typeface="Arial" charset="0"/>
                <a:ea typeface="ＭＳ Ｐゴシック" charset="-128"/>
              </a:rPr>
              <a:pPr/>
              <a:t>18</a:t>
            </a:fld>
            <a:endParaRPr lang="en-US" altLang="ja-JP" smtClean="0">
              <a:latin typeface="Arial" charset="0"/>
              <a:ea typeface="ＭＳ Ｐゴシック" charset="-128"/>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42900" y="0"/>
            <a:ext cx="7772400" cy="1143000"/>
          </a:xfrm>
        </p:spPr>
        <p:txBody>
          <a:bodyPr/>
          <a:lstStyle/>
          <a:p>
            <a:r>
              <a:rPr kumimoji="1" lang="en-US" altLang="ja-JP" b="1" i="1" dirty="0" smtClean="0">
                <a:effectLst>
                  <a:outerShdw blurRad="38100" dist="38100" dir="2700000" algn="tl">
                    <a:srgbClr val="000000">
                      <a:alpha val="43137"/>
                    </a:srgbClr>
                  </a:outerShdw>
                </a:effectLst>
              </a:rPr>
              <a:t>Discussion before Submission</a:t>
            </a:r>
            <a:endParaRPr kumimoji="1" lang="ja-JP" altLang="en-US" b="1" i="1" dirty="0">
              <a:effectLst>
                <a:outerShdw blurRad="38100" dist="38100" dir="2700000" algn="tl">
                  <a:srgbClr val="000000">
                    <a:alpha val="43137"/>
                  </a:srgbClr>
                </a:outerShdw>
              </a:effectLst>
            </a:endParaRPr>
          </a:p>
        </p:txBody>
      </p:sp>
      <p:sp>
        <p:nvSpPr>
          <p:cNvPr id="3" name="コンテンツ プレースホルダ 2"/>
          <p:cNvSpPr>
            <a:spLocks noGrp="1"/>
          </p:cNvSpPr>
          <p:nvPr>
            <p:ph idx="1"/>
          </p:nvPr>
        </p:nvSpPr>
        <p:spPr>
          <a:xfrm>
            <a:off x="218803" y="1164771"/>
            <a:ext cx="8638390" cy="4114800"/>
          </a:xfrm>
        </p:spPr>
        <p:txBody>
          <a:bodyPr/>
          <a:lstStyle/>
          <a:p>
            <a:r>
              <a:rPr kumimoji="1" lang="en-US" altLang="ja-JP" i="1" dirty="0" smtClean="0">
                <a:solidFill>
                  <a:srgbClr val="0070C0"/>
                </a:solidFill>
                <a:effectLst>
                  <a:outerShdw blurRad="38100" dist="38100" dir="2700000" algn="tl">
                    <a:srgbClr val="000000">
                      <a:alpha val="43137"/>
                    </a:srgbClr>
                  </a:outerShdw>
                </a:effectLst>
              </a:rPr>
              <a:t>Adjust the spec based on the final WS-DAI</a:t>
            </a:r>
          </a:p>
          <a:p>
            <a:r>
              <a:rPr kumimoji="1" lang="en-US" altLang="ja-JP" i="1" dirty="0" smtClean="0">
                <a:solidFill>
                  <a:srgbClr val="0070C0"/>
                </a:solidFill>
                <a:effectLst>
                  <a:outerShdw blurRad="38100" dist="38100" dir="2700000" algn="tl">
                    <a:srgbClr val="000000">
                      <a:alpha val="43137"/>
                    </a:srgbClr>
                  </a:outerShdw>
                </a:effectLst>
              </a:rPr>
              <a:t>Confirm the Spec.</a:t>
            </a:r>
          </a:p>
          <a:p>
            <a:pPr lvl="1"/>
            <a:r>
              <a:rPr kumimoji="1" lang="en-US" altLang="ja-JP" dirty="0" smtClean="0"/>
              <a:t>No more Metadata?</a:t>
            </a:r>
          </a:p>
          <a:p>
            <a:r>
              <a:rPr kumimoji="1" lang="en-US" altLang="ja-JP" i="1" dirty="0" smtClean="0">
                <a:solidFill>
                  <a:srgbClr val="0070C0"/>
                </a:solidFill>
                <a:effectLst>
                  <a:outerShdw blurRad="38100" dist="38100" dir="2700000" algn="tl">
                    <a:srgbClr val="000000">
                      <a:alpha val="43137"/>
                    </a:srgbClr>
                  </a:outerShdw>
                </a:effectLst>
              </a:rPr>
              <a:t>Get feedback from ongoing Implementations</a:t>
            </a:r>
          </a:p>
          <a:p>
            <a:pPr lvl="1"/>
            <a:r>
              <a:rPr kumimoji="1" lang="en-US" altLang="ja-JP" dirty="0" smtClean="0"/>
              <a:t>Find and/or Clear the ambiguity of the spec</a:t>
            </a:r>
          </a:p>
          <a:p>
            <a:endParaRPr kumimoji="1" lang="en-US" altLang="ja-JP" dirty="0" smtClean="0"/>
          </a:p>
        </p:txBody>
      </p:sp>
      <p:sp>
        <p:nvSpPr>
          <p:cNvPr id="4" name="フッター プレースホルダ 3"/>
          <p:cNvSpPr>
            <a:spLocks noGrp="1"/>
          </p:cNvSpPr>
          <p:nvPr>
            <p:ph type="ftr" sz="quarter" idx="10"/>
          </p:nvPr>
        </p:nvSpPr>
        <p:spPr/>
        <p:txBody>
          <a:bodyPr/>
          <a:lstStyle/>
          <a:p>
            <a:pPr>
              <a:defRPr/>
            </a:pPr>
            <a:fld id="{B5B68F2F-6873-4519-896B-8A63F59B5872}" type="slidenum">
              <a:rPr lang="ja-JP" altLang="en-US" smtClean="0"/>
              <a:pPr>
                <a:defRPr/>
              </a:pPr>
              <a:t>19</a:t>
            </a:fld>
            <a:endParaRPr lang="en-US" altLang="ja-JP"/>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Footer Placeholder 3"/>
          <p:cNvSpPr>
            <a:spLocks noGrp="1"/>
          </p:cNvSpPr>
          <p:nvPr>
            <p:ph type="ftr" sz="quarter" idx="10"/>
          </p:nvPr>
        </p:nvSpPr>
        <p:spPr>
          <a:noFill/>
        </p:spPr>
        <p:txBody>
          <a:bodyPr/>
          <a:lstStyle/>
          <a:p>
            <a:fld id="{09B997B3-D36F-410F-B764-37ECE7D0468F}" type="slidenum">
              <a:rPr lang="ja-JP" altLang="en-US" smtClean="0">
                <a:latin typeface="Arial" charset="0"/>
                <a:ea typeface="ＭＳ Ｐゴシック" charset="-128"/>
              </a:rPr>
              <a:pPr/>
              <a:t>2</a:t>
            </a:fld>
            <a:endParaRPr lang="en-US" altLang="ja-JP" smtClean="0">
              <a:latin typeface="Arial" charset="0"/>
              <a:ea typeface="ＭＳ Ｐゴシック" charset="-128"/>
            </a:endParaRPr>
          </a:p>
        </p:txBody>
      </p:sp>
      <p:sp>
        <p:nvSpPr>
          <p:cNvPr id="8195" name="Rectangle 2"/>
          <p:cNvSpPr>
            <a:spLocks noGrp="1" noChangeArrowheads="1"/>
          </p:cNvSpPr>
          <p:nvPr>
            <p:ph type="title"/>
          </p:nvPr>
        </p:nvSpPr>
        <p:spPr/>
        <p:txBody>
          <a:bodyPr/>
          <a:lstStyle/>
          <a:p>
            <a:pPr eaLnBrk="1" hangingPunct="1"/>
            <a:r>
              <a:rPr lang="en-US" altLang="ja-JP" smtClean="0"/>
              <a:t>OGF IPR Policies Apply</a:t>
            </a:r>
          </a:p>
        </p:txBody>
      </p:sp>
      <p:sp>
        <p:nvSpPr>
          <p:cNvPr id="8196" name="Rectangle 3"/>
          <p:cNvSpPr>
            <a:spLocks noGrp="1" noChangeArrowheads="1"/>
          </p:cNvSpPr>
          <p:nvPr>
            <p:ph type="body" idx="1"/>
          </p:nvPr>
        </p:nvSpPr>
        <p:spPr>
          <a:xfrm>
            <a:off x="180975" y="1312863"/>
            <a:ext cx="8386763" cy="5545137"/>
          </a:xfrm>
        </p:spPr>
        <p:txBody>
          <a:bodyPr/>
          <a:lstStyle/>
          <a:p>
            <a:pPr eaLnBrk="1" hangingPunct="1">
              <a:lnSpc>
                <a:spcPct val="90000"/>
              </a:lnSpc>
              <a:spcBef>
                <a:spcPct val="0"/>
              </a:spcBef>
            </a:pPr>
            <a:r>
              <a:rPr lang="ja-JP" altLang="en-US" sz="1200" smtClean="0"/>
              <a:t>“</a:t>
            </a:r>
            <a:r>
              <a:rPr lang="en-US" altLang="ja-JP" sz="1200" smtClean="0">
                <a:latin typeface="Verdana" pitchFamily="34" charset="0"/>
              </a:rPr>
              <a:t>I acknowledge that participation in this meeting is subject to the OGF Intellectual Property Policy.</a:t>
            </a:r>
            <a:r>
              <a:rPr lang="en-US" altLang="ja-JP" sz="1200" smtClean="0"/>
              <a:t>”</a:t>
            </a:r>
            <a:r>
              <a:rPr lang="en-US" altLang="ja-JP" sz="1200" smtClean="0">
                <a:latin typeface="Verdana" pitchFamily="34" charset="0"/>
              </a:rPr>
              <a:t> </a:t>
            </a:r>
          </a:p>
          <a:p>
            <a:pPr eaLnBrk="1" hangingPunct="1">
              <a:lnSpc>
                <a:spcPct val="90000"/>
              </a:lnSpc>
              <a:spcBef>
                <a:spcPct val="0"/>
              </a:spcBef>
            </a:pPr>
            <a:r>
              <a:rPr lang="en-US" altLang="ja-JP" sz="1200" smtClean="0">
                <a:latin typeface="Verdana" pitchFamily="34" charset="0"/>
              </a:rPr>
              <a:t>Intellectual Property Notices Note Well:  </a:t>
            </a:r>
            <a:r>
              <a:rPr lang="en-US" altLang="ja-JP" sz="1200" smtClean="0">
                <a:solidFill>
                  <a:srgbClr val="444444"/>
                </a:solidFill>
                <a:latin typeface="Verdana" pitchFamily="34" charset="0"/>
              </a:rPr>
              <a:t>All statements related to the activities of the OGF and addressed to the OGF are subject to all provisions of Appendix B of GFD-C.1, which grants to the OGF and its participants certain licenses and rights in such statements. Such statements include verbal statements in OGF meetings, as well as written and electronic communications made at any time or place, which are addressed to:</a:t>
            </a:r>
            <a:endParaRPr lang="en-US" altLang="ja-JP" sz="1200" smtClean="0">
              <a:latin typeface="Verdana" pitchFamily="34" charset="0"/>
            </a:endParaRPr>
          </a:p>
          <a:p>
            <a:pPr lvl="2" eaLnBrk="1" hangingPunct="1">
              <a:lnSpc>
                <a:spcPct val="90000"/>
              </a:lnSpc>
              <a:spcBef>
                <a:spcPct val="0"/>
              </a:spcBef>
              <a:buFontTx/>
              <a:buNone/>
            </a:pPr>
            <a:r>
              <a:rPr lang="en-US" altLang="ja-JP" sz="1200" smtClean="0">
                <a:solidFill>
                  <a:srgbClr val="444444"/>
                </a:solidFill>
                <a:latin typeface="Verdana" pitchFamily="34" charset="0"/>
              </a:rPr>
              <a:t>the OGF plenary session, </a:t>
            </a:r>
            <a:endParaRPr lang="en-US" altLang="ja-JP" sz="1200" smtClean="0">
              <a:latin typeface="Verdana" pitchFamily="34" charset="0"/>
            </a:endParaRPr>
          </a:p>
          <a:p>
            <a:pPr lvl="2" eaLnBrk="1" hangingPunct="1">
              <a:lnSpc>
                <a:spcPct val="90000"/>
              </a:lnSpc>
              <a:spcBef>
                <a:spcPct val="0"/>
              </a:spcBef>
              <a:buFontTx/>
              <a:buNone/>
            </a:pPr>
            <a:r>
              <a:rPr lang="en-US" altLang="ja-JP" sz="1200" smtClean="0">
                <a:solidFill>
                  <a:srgbClr val="444444"/>
                </a:solidFill>
                <a:latin typeface="Verdana" pitchFamily="34" charset="0"/>
              </a:rPr>
              <a:t>any OGF working group or portion thereof, </a:t>
            </a:r>
            <a:endParaRPr lang="en-US" altLang="ja-JP" sz="1200" smtClean="0">
              <a:latin typeface="Verdana" pitchFamily="34" charset="0"/>
            </a:endParaRPr>
          </a:p>
          <a:p>
            <a:pPr lvl="2" eaLnBrk="1" hangingPunct="1">
              <a:lnSpc>
                <a:spcPct val="90000"/>
              </a:lnSpc>
              <a:spcBef>
                <a:spcPct val="0"/>
              </a:spcBef>
              <a:buFontTx/>
              <a:buNone/>
            </a:pPr>
            <a:r>
              <a:rPr lang="en-US" altLang="ja-JP" sz="1200" smtClean="0">
                <a:solidFill>
                  <a:srgbClr val="444444"/>
                </a:solidFill>
                <a:latin typeface="Verdana" pitchFamily="34" charset="0"/>
              </a:rPr>
              <a:t>the OGF Board of Directors, the GFSG, or any member thereof on behalf of the OGF, </a:t>
            </a:r>
            <a:endParaRPr lang="en-US" altLang="ja-JP" sz="1200" smtClean="0">
              <a:latin typeface="Verdana" pitchFamily="34" charset="0"/>
            </a:endParaRPr>
          </a:p>
          <a:p>
            <a:pPr lvl="2" eaLnBrk="1" hangingPunct="1">
              <a:lnSpc>
                <a:spcPct val="90000"/>
              </a:lnSpc>
              <a:spcBef>
                <a:spcPct val="0"/>
              </a:spcBef>
              <a:buFontTx/>
              <a:buNone/>
            </a:pPr>
            <a:r>
              <a:rPr lang="en-US" altLang="ja-JP" sz="1200" smtClean="0">
                <a:solidFill>
                  <a:srgbClr val="444444"/>
                </a:solidFill>
                <a:latin typeface="Verdana" pitchFamily="34" charset="0"/>
              </a:rPr>
              <a:t>the ADCOM, or any member thereof on behalf of the ADCOM, </a:t>
            </a:r>
            <a:endParaRPr lang="en-US" altLang="ja-JP" sz="1200" smtClean="0">
              <a:latin typeface="Verdana" pitchFamily="34" charset="0"/>
            </a:endParaRPr>
          </a:p>
          <a:p>
            <a:pPr lvl="2" eaLnBrk="1" hangingPunct="1">
              <a:lnSpc>
                <a:spcPct val="90000"/>
              </a:lnSpc>
              <a:spcBef>
                <a:spcPct val="0"/>
              </a:spcBef>
              <a:buFontTx/>
              <a:buNone/>
            </a:pPr>
            <a:r>
              <a:rPr lang="en-US" altLang="ja-JP" sz="1200" smtClean="0">
                <a:solidFill>
                  <a:srgbClr val="444444"/>
                </a:solidFill>
                <a:latin typeface="Verdana" pitchFamily="34" charset="0"/>
              </a:rPr>
              <a:t>any OGF mailing list, including any group list, or any other list functioning under OGF auspices, </a:t>
            </a:r>
            <a:endParaRPr lang="en-US" altLang="ja-JP" sz="1200" smtClean="0">
              <a:latin typeface="Verdana" pitchFamily="34" charset="0"/>
            </a:endParaRPr>
          </a:p>
          <a:p>
            <a:pPr lvl="2" eaLnBrk="1" hangingPunct="1">
              <a:lnSpc>
                <a:spcPct val="90000"/>
              </a:lnSpc>
              <a:spcBef>
                <a:spcPct val="0"/>
              </a:spcBef>
              <a:buFontTx/>
              <a:buNone/>
            </a:pPr>
            <a:r>
              <a:rPr lang="en-US" altLang="ja-JP" sz="1200" smtClean="0">
                <a:solidFill>
                  <a:srgbClr val="444444"/>
                </a:solidFill>
                <a:latin typeface="Verdana" pitchFamily="34" charset="0"/>
              </a:rPr>
              <a:t>the OGF Editor or the document authoring and review process </a:t>
            </a:r>
            <a:endParaRPr lang="en-US" altLang="ja-JP" sz="1200" smtClean="0">
              <a:latin typeface="Verdana" pitchFamily="34" charset="0"/>
            </a:endParaRPr>
          </a:p>
          <a:p>
            <a:pPr eaLnBrk="1" hangingPunct="1">
              <a:lnSpc>
                <a:spcPct val="90000"/>
              </a:lnSpc>
              <a:spcBef>
                <a:spcPct val="0"/>
              </a:spcBef>
            </a:pPr>
            <a:r>
              <a:rPr lang="en-US" altLang="ja-JP" sz="1200" smtClean="0">
                <a:solidFill>
                  <a:srgbClr val="444444"/>
                </a:solidFill>
                <a:latin typeface="Verdana" pitchFamily="34" charset="0"/>
              </a:rPr>
              <a:t>Statements made outside of a OGF meeting, mailing list or other function, that are clearly not intended to be input to an OGF activity, group or function, are not subject to these provisions.</a:t>
            </a:r>
          </a:p>
          <a:p>
            <a:pPr eaLnBrk="1" hangingPunct="1">
              <a:lnSpc>
                <a:spcPct val="90000"/>
              </a:lnSpc>
              <a:spcBef>
                <a:spcPct val="0"/>
              </a:spcBef>
            </a:pPr>
            <a:r>
              <a:rPr lang="en-US" altLang="ja-JP" sz="1200" smtClean="0">
                <a:solidFill>
                  <a:srgbClr val="444444"/>
                </a:solidFill>
                <a:latin typeface="Verdana" pitchFamily="34" charset="0"/>
              </a:rPr>
              <a:t>Excerpt from Appendix B of GFD-C.1: </a:t>
            </a:r>
            <a:r>
              <a:rPr lang="en-US" altLang="ja-JP" sz="1200" smtClean="0">
                <a:solidFill>
                  <a:srgbClr val="444444"/>
                </a:solidFill>
              </a:rPr>
              <a:t>”</a:t>
            </a:r>
            <a:r>
              <a:rPr lang="en-US" altLang="ja-JP" sz="1200" smtClean="0">
                <a:solidFill>
                  <a:srgbClr val="444444"/>
                </a:solidFill>
                <a:latin typeface="Verdana" pitchFamily="34" charset="0"/>
              </a:rPr>
              <a:t>Where the OGF knows of rights, or claimed rights, the OGF secretariat shall attempt to obtain from the claimant of such rights, a written assurance that upon approval by the GFSG of the relevant OGF document(s), any party will be able to obtain the right to implement, use and distribute the technology or works when implementing, using or distributing technology based upon the specific specification(s) under openly specified, reasonable, non-discriminatory terms. The working group or research group proposing the use of the technology with respect to which the proprietary rights are claimed may assist the OGF secretariat in this effort. The results of this procedure shall not affect advancement of document, except that the GFSG may defer approval where a delay may facilitate the obtaining of such assurances. The results will, however, be recorded by the OGF Secretariat, and made available. The GFSG may also direct that a summary of the results be included in any GFD published containing the specification.</a:t>
            </a:r>
            <a:r>
              <a:rPr lang="en-US" altLang="ja-JP" sz="1200" smtClean="0">
                <a:solidFill>
                  <a:srgbClr val="444444"/>
                </a:solidFill>
              </a:rPr>
              <a:t>”</a:t>
            </a:r>
            <a:endParaRPr lang="en-US" altLang="ja-JP" sz="1200" smtClean="0">
              <a:solidFill>
                <a:srgbClr val="444444"/>
              </a:solidFill>
              <a:latin typeface="Verdana" pitchFamily="34" charset="0"/>
            </a:endParaRPr>
          </a:p>
          <a:p>
            <a:pPr eaLnBrk="1" hangingPunct="1">
              <a:lnSpc>
                <a:spcPct val="90000"/>
              </a:lnSpc>
              <a:spcBef>
                <a:spcPct val="0"/>
              </a:spcBef>
            </a:pPr>
            <a:endParaRPr lang="en-US" altLang="ja-JP" sz="1200" smtClean="0">
              <a:solidFill>
                <a:srgbClr val="444444"/>
              </a:solidFill>
              <a:latin typeface="Verdana" pitchFamily="34" charset="0"/>
            </a:endParaRPr>
          </a:p>
          <a:p>
            <a:pPr eaLnBrk="1" hangingPunct="1">
              <a:lnSpc>
                <a:spcPct val="90000"/>
              </a:lnSpc>
            </a:pPr>
            <a:r>
              <a:rPr lang="en-US" altLang="ja-JP" sz="1200" smtClean="0">
                <a:latin typeface="Verdana" pitchFamily="34" charset="0"/>
              </a:rPr>
              <a:t>OGF Intellectual Property Policies are adapted from the IETF Intellectual Property Policies that support the Internet Standards Process.</a:t>
            </a:r>
            <a:endParaRPr lang="en-US" altLang="ja-JP" sz="2800" smtClean="0">
              <a:latin typeface="Verdana" pitchFamily="34"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ctrTitle"/>
          </p:nvPr>
        </p:nvSpPr>
        <p:spPr>
          <a:xfrm>
            <a:off x="1447800" y="2457450"/>
            <a:ext cx="7696200" cy="1143000"/>
          </a:xfrm>
        </p:spPr>
        <p:txBody>
          <a:bodyPr/>
          <a:lstStyle/>
          <a:p>
            <a:pPr eaLnBrk="1" hangingPunct="1"/>
            <a:r>
              <a:rPr lang="en-US" altLang="ja-JP" sz="3100" smtClean="0"/>
              <a:t>WS-DAI RDF(S) Ontology Access</a:t>
            </a:r>
            <a:br>
              <a:rPr lang="en-US" altLang="ja-JP" sz="3100" smtClean="0"/>
            </a:br>
            <a:endParaRPr lang="en-US" altLang="ja-JP" sz="3100" smtClean="0"/>
          </a:p>
        </p:txBody>
      </p:sp>
      <p:sp>
        <p:nvSpPr>
          <p:cNvPr id="43011" name="Rectangle 3"/>
          <p:cNvSpPr>
            <a:spLocks noGrp="1" noChangeArrowheads="1"/>
          </p:cNvSpPr>
          <p:nvPr>
            <p:ph type="subTitle" idx="1"/>
          </p:nvPr>
        </p:nvSpPr>
        <p:spPr>
          <a:xfrm>
            <a:off x="1524000" y="3800475"/>
            <a:ext cx="7620000" cy="533400"/>
          </a:xfrm>
        </p:spPr>
        <p:txBody>
          <a:bodyPr/>
          <a:lstStyle/>
          <a:p>
            <a:pPr eaLnBrk="1" hangingPunct="1">
              <a:buFont typeface="Times" pitchFamily="2" charset="0"/>
              <a:buNone/>
            </a:pPr>
            <a:r>
              <a:rPr lang="en-US" altLang="ja-JP" dirty="0" smtClean="0"/>
              <a:t>OGF28 DAIS Working Group</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1 Título"/>
          <p:cNvSpPr>
            <a:spLocks noGrp="1"/>
          </p:cNvSpPr>
          <p:nvPr>
            <p:ph type="title"/>
          </p:nvPr>
        </p:nvSpPr>
        <p:spPr/>
        <p:txBody>
          <a:bodyPr/>
          <a:lstStyle/>
          <a:p>
            <a:r>
              <a:rPr lang="es-ES" altLang="ja-JP" sz="2800" smtClean="0"/>
              <a:t>Introduction</a:t>
            </a:r>
            <a:br>
              <a:rPr lang="es-ES" altLang="ja-JP" sz="2800" smtClean="0"/>
            </a:br>
            <a:r>
              <a:rPr lang="es-ES" altLang="ja-JP" sz="2400" smtClean="0"/>
              <a:t>Goal &amp; Objectives</a:t>
            </a:r>
          </a:p>
        </p:txBody>
      </p:sp>
      <p:sp>
        <p:nvSpPr>
          <p:cNvPr id="3" name="2 Marcador de contenido"/>
          <p:cNvSpPr>
            <a:spLocks noGrp="1"/>
          </p:cNvSpPr>
          <p:nvPr>
            <p:ph idx="1"/>
          </p:nvPr>
        </p:nvSpPr>
        <p:spPr/>
        <p:txBody>
          <a:bodyPr>
            <a:normAutofit fontScale="77500" lnSpcReduction="20000"/>
          </a:bodyPr>
          <a:lstStyle/>
          <a:p>
            <a:pPr marL="360363" indent="-360363" algn="just">
              <a:defRPr/>
            </a:pPr>
            <a:r>
              <a:rPr lang="es-ES" dirty="0" smtClean="0"/>
              <a:t>Goal:</a:t>
            </a:r>
            <a:endParaRPr lang="es-ES" sz="2600" dirty="0" smtClean="0"/>
          </a:p>
          <a:p>
            <a:pPr marL="360363" indent="0" algn="just">
              <a:buFont typeface="Times" pitchFamily="2" charset="0"/>
              <a:buNone/>
              <a:defRPr/>
            </a:pPr>
            <a:r>
              <a:rPr lang="es-ES" sz="2600" dirty="0" smtClean="0"/>
              <a:t>“To provide access to RDF(S) data sources in a grid fashion, </a:t>
            </a:r>
            <a:r>
              <a:rPr lang="es-ES" sz="2600" i="1" dirty="0" smtClean="0"/>
              <a:t>without constraining what the user could manually do </a:t>
            </a:r>
            <a:r>
              <a:rPr lang="es-ES" sz="2600" dirty="0" smtClean="0"/>
              <a:t>(specially when serializing a local RDF/XML file), and </a:t>
            </a:r>
            <a:r>
              <a:rPr lang="es-ES" sz="2600" i="1" dirty="0" smtClean="0"/>
              <a:t>facilitating common tasks</a:t>
            </a:r>
            <a:r>
              <a:rPr lang="es-ES" sz="2600" dirty="0" smtClean="0"/>
              <a:t>, providing a highly </a:t>
            </a:r>
            <a:r>
              <a:rPr lang="es-ES" sz="2600" i="1" dirty="0" smtClean="0"/>
              <a:t>flexible</a:t>
            </a:r>
            <a:r>
              <a:rPr lang="es-ES" sz="2600" dirty="0" smtClean="0"/>
              <a:t> </a:t>
            </a:r>
            <a:r>
              <a:rPr lang="es-ES" sz="2600" i="1" dirty="0" smtClean="0"/>
              <a:t>and adaptable </a:t>
            </a:r>
            <a:r>
              <a:rPr lang="es-ES" sz="2600" dirty="0" smtClean="0"/>
              <a:t>access mechanism that </a:t>
            </a:r>
            <a:r>
              <a:rPr lang="es-ES" sz="2600" i="1" dirty="0" smtClean="0"/>
              <a:t>hides technicalities of RDF(S)</a:t>
            </a:r>
            <a:r>
              <a:rPr lang="es-ES" sz="2600" dirty="0" smtClean="0"/>
              <a:t> to the user, whilst </a:t>
            </a:r>
            <a:r>
              <a:rPr lang="es-ES" sz="2600" i="1" dirty="0" smtClean="0"/>
              <a:t>transparently exploits </a:t>
            </a:r>
            <a:r>
              <a:rPr lang="es-ES" sz="2600" dirty="0" smtClean="0"/>
              <a:t>its </a:t>
            </a:r>
            <a:r>
              <a:rPr lang="es-ES" sz="2600" i="1" dirty="0" smtClean="0"/>
              <a:t>full</a:t>
            </a:r>
            <a:r>
              <a:rPr lang="es-ES" sz="2600" dirty="0" smtClean="0"/>
              <a:t> </a:t>
            </a:r>
            <a:r>
              <a:rPr lang="es-ES" sz="2600" i="1" dirty="0" smtClean="0"/>
              <a:t>semantics</a:t>
            </a:r>
            <a:r>
              <a:rPr lang="es-ES" sz="2600" dirty="0" smtClean="0"/>
              <a:t>”</a:t>
            </a:r>
          </a:p>
          <a:p>
            <a:pPr marL="360363" indent="0" algn="just">
              <a:buFont typeface="Times" pitchFamily="2" charset="0"/>
              <a:buNone/>
              <a:defRPr/>
            </a:pPr>
            <a:endParaRPr lang="es-ES" sz="2600" dirty="0" smtClean="0"/>
          </a:p>
          <a:p>
            <a:pPr>
              <a:defRPr/>
            </a:pPr>
            <a:r>
              <a:rPr lang="es-ES" dirty="0" smtClean="0"/>
              <a:t>Objectives:</a:t>
            </a:r>
          </a:p>
          <a:p>
            <a:pPr lvl="1">
              <a:defRPr/>
            </a:pPr>
            <a:r>
              <a:rPr lang="es-ES" sz="3100" dirty="0" smtClean="0">
                <a:solidFill>
                  <a:srgbClr val="0070C0"/>
                </a:solidFill>
                <a:effectLst>
                  <a:outerShdw blurRad="38100" dist="38100" dir="2700000" algn="tl">
                    <a:srgbClr val="000000">
                      <a:alpha val="43137"/>
                    </a:srgbClr>
                  </a:outerShdw>
                </a:effectLst>
              </a:rPr>
              <a:t>Full RDF(S) coverage</a:t>
            </a:r>
          </a:p>
          <a:p>
            <a:pPr lvl="1">
              <a:defRPr/>
            </a:pPr>
            <a:r>
              <a:rPr lang="es-ES" sz="3100" dirty="0" smtClean="0">
                <a:solidFill>
                  <a:srgbClr val="0070C0"/>
                </a:solidFill>
                <a:effectLst>
                  <a:outerShdw blurRad="38100" dist="38100" dir="2700000" algn="tl">
                    <a:srgbClr val="000000">
                      <a:alpha val="43137"/>
                    </a:srgbClr>
                  </a:outerShdw>
                </a:effectLst>
              </a:rPr>
              <a:t>R+W capabilities</a:t>
            </a:r>
          </a:p>
          <a:p>
            <a:pPr lvl="1">
              <a:defRPr/>
            </a:pPr>
            <a:r>
              <a:rPr lang="es-ES" sz="3100" dirty="0" smtClean="0">
                <a:solidFill>
                  <a:srgbClr val="0070C0"/>
                </a:solidFill>
                <a:effectLst>
                  <a:outerShdw blurRad="38100" dist="38100" dir="2700000" algn="tl">
                    <a:srgbClr val="000000">
                      <a:alpha val="43137"/>
                    </a:srgbClr>
                  </a:outerShdw>
                </a:effectLst>
              </a:rPr>
              <a:t>Granular data access</a:t>
            </a:r>
          </a:p>
          <a:p>
            <a:pPr lvl="1">
              <a:defRPr/>
            </a:pPr>
            <a:r>
              <a:rPr lang="es-ES" sz="3100" dirty="0" smtClean="0">
                <a:solidFill>
                  <a:srgbClr val="0070C0"/>
                </a:solidFill>
                <a:effectLst>
                  <a:outerShdw blurRad="38100" dist="38100" dir="2700000" algn="tl">
                    <a:srgbClr val="000000">
                      <a:alpha val="43137"/>
                    </a:srgbClr>
                  </a:outerShdw>
                </a:effectLst>
              </a:rPr>
              <a:t>Resource centric API</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p:cNvPicPr>
            <a:picLocks noChangeAspect="1" noChangeArrowheads="1"/>
          </p:cNvPicPr>
          <p:nvPr/>
        </p:nvPicPr>
        <p:blipFill>
          <a:blip r:embed="rId3" cstate="print"/>
          <a:srcRect/>
          <a:stretch>
            <a:fillRect/>
          </a:stretch>
        </p:blipFill>
        <p:spPr bwMode="auto">
          <a:xfrm>
            <a:off x="928688" y="3357563"/>
            <a:ext cx="7075487" cy="2433637"/>
          </a:xfrm>
          <a:prstGeom prst="rect">
            <a:avLst/>
          </a:prstGeom>
          <a:noFill/>
          <a:ln w="9525">
            <a:noFill/>
            <a:miter lim="800000"/>
            <a:headEnd/>
            <a:tailEnd/>
          </a:ln>
        </p:spPr>
      </p:pic>
      <p:sp>
        <p:nvSpPr>
          <p:cNvPr id="45059" name="1 Título"/>
          <p:cNvSpPr>
            <a:spLocks noGrp="1"/>
          </p:cNvSpPr>
          <p:nvPr>
            <p:ph type="title"/>
          </p:nvPr>
        </p:nvSpPr>
        <p:spPr>
          <a:xfrm>
            <a:off x="454025" y="0"/>
            <a:ext cx="7772400" cy="1143000"/>
          </a:xfrm>
        </p:spPr>
        <p:txBody>
          <a:bodyPr/>
          <a:lstStyle/>
          <a:p>
            <a:r>
              <a:rPr lang="es-ES" altLang="ja-JP" sz="2800" smtClean="0"/>
              <a:t>Overview</a:t>
            </a:r>
            <a:br>
              <a:rPr lang="es-ES" altLang="ja-JP" sz="2800" smtClean="0"/>
            </a:br>
            <a:r>
              <a:rPr lang="es-ES" altLang="ja-JP" sz="2400" smtClean="0"/>
              <a:t>Data Resources</a:t>
            </a:r>
            <a:br>
              <a:rPr lang="es-ES" altLang="ja-JP" sz="2400" smtClean="0"/>
            </a:br>
            <a:r>
              <a:rPr lang="es-ES" altLang="ja-JP" sz="2000" smtClean="0"/>
              <a:t>Types &amp; Organization</a:t>
            </a:r>
          </a:p>
        </p:txBody>
      </p:sp>
      <p:pic>
        <p:nvPicPr>
          <p:cNvPr id="45060" name="Picture 4"/>
          <p:cNvPicPr>
            <a:picLocks noChangeAspect="1" noChangeArrowheads="1"/>
          </p:cNvPicPr>
          <p:nvPr/>
        </p:nvPicPr>
        <p:blipFill>
          <a:blip r:embed="rId4" cstate="print"/>
          <a:srcRect/>
          <a:stretch>
            <a:fillRect/>
          </a:stretch>
        </p:blipFill>
        <p:spPr bwMode="auto">
          <a:xfrm>
            <a:off x="1114425" y="2120900"/>
            <a:ext cx="3981450" cy="2239963"/>
          </a:xfrm>
          <a:prstGeom prst="rect">
            <a:avLst/>
          </a:prstGeom>
          <a:noFill/>
          <a:ln w="9525">
            <a:noFill/>
            <a:miter lim="800000"/>
            <a:headEnd/>
            <a:tailEnd/>
          </a:ln>
        </p:spPr>
      </p:pic>
      <p:pic>
        <p:nvPicPr>
          <p:cNvPr id="1029" name="Picture 5"/>
          <p:cNvPicPr>
            <a:picLocks noChangeAspect="1" noChangeArrowheads="1"/>
          </p:cNvPicPr>
          <p:nvPr/>
        </p:nvPicPr>
        <p:blipFill>
          <a:blip r:embed="rId5" cstate="print"/>
          <a:srcRect/>
          <a:stretch>
            <a:fillRect/>
          </a:stretch>
        </p:blipFill>
        <p:spPr bwMode="auto">
          <a:xfrm>
            <a:off x="1114425" y="4291013"/>
            <a:ext cx="6743700" cy="1352550"/>
          </a:xfrm>
          <a:prstGeom prst="rect">
            <a:avLst/>
          </a:prstGeom>
          <a:noFill/>
          <a:ln w="9525">
            <a:noFill/>
            <a:miter lim="800000"/>
            <a:headEnd/>
            <a:tailEnd/>
          </a:ln>
        </p:spPr>
      </p:pic>
      <p:sp>
        <p:nvSpPr>
          <p:cNvPr id="9" name="8 Llamada con línea 1 (borde y barra de énfasis)"/>
          <p:cNvSpPr/>
          <p:nvPr/>
        </p:nvSpPr>
        <p:spPr>
          <a:xfrm>
            <a:off x="6057900" y="2098675"/>
            <a:ext cx="1143000" cy="714375"/>
          </a:xfrm>
          <a:prstGeom prst="accentBorderCallout1">
            <a:avLst>
              <a:gd name="adj1" fmla="val 18750"/>
              <a:gd name="adj2" fmla="val -8333"/>
              <a:gd name="adj3" fmla="val 19089"/>
              <a:gd name="adj4" fmla="val -71608"/>
            </a:avLst>
          </a:prstGeom>
          <a:noFill/>
          <a:ln>
            <a:solidFill>
              <a:srgbClr val="96AFCF"/>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s-ES" sz="1200" b="1">
                <a:solidFill>
                  <a:schemeClr val="tx1"/>
                </a:solidFill>
              </a:rPr>
              <a:t>Convenience abstractions</a:t>
            </a:r>
          </a:p>
        </p:txBody>
      </p:sp>
      <p:pic>
        <p:nvPicPr>
          <p:cNvPr id="1030" name="Picture 6"/>
          <p:cNvPicPr>
            <a:picLocks noChangeAspect="1" noChangeArrowheads="1"/>
          </p:cNvPicPr>
          <p:nvPr/>
        </p:nvPicPr>
        <p:blipFill>
          <a:blip r:embed="rId6" cstate="print"/>
          <a:srcRect/>
          <a:stretch>
            <a:fillRect/>
          </a:stretch>
        </p:blipFill>
        <p:spPr bwMode="auto">
          <a:xfrm>
            <a:off x="928688" y="1928813"/>
            <a:ext cx="4376737" cy="1136650"/>
          </a:xfrm>
          <a:prstGeom prst="rect">
            <a:avLst/>
          </a:prstGeom>
          <a:noFill/>
          <a:ln w="9525">
            <a:noFill/>
            <a:miter lim="800000"/>
            <a:headEnd/>
            <a:tailEnd/>
          </a:ln>
        </p:spPr>
      </p:pic>
      <p:pic>
        <p:nvPicPr>
          <p:cNvPr id="1031" name="Picture 7"/>
          <p:cNvPicPr>
            <a:picLocks noChangeAspect="1" noChangeArrowheads="1"/>
          </p:cNvPicPr>
          <p:nvPr/>
        </p:nvPicPr>
        <p:blipFill>
          <a:blip r:embed="rId7" cstate="print"/>
          <a:srcRect/>
          <a:stretch>
            <a:fillRect/>
          </a:stretch>
        </p:blipFill>
        <p:spPr bwMode="auto">
          <a:xfrm>
            <a:off x="3665538" y="3363913"/>
            <a:ext cx="1639887" cy="1136650"/>
          </a:xfrm>
          <a:prstGeom prst="rect">
            <a:avLst/>
          </a:prstGeom>
          <a:noFill/>
          <a:ln w="9525">
            <a:noFill/>
            <a:miter lim="800000"/>
            <a:headEnd/>
            <a:tailEnd/>
          </a:ln>
        </p:spPr>
      </p:pic>
      <p:sp>
        <p:nvSpPr>
          <p:cNvPr id="13" name="12 Llamada con línea 1 (borde y barra de énfasis)"/>
          <p:cNvSpPr/>
          <p:nvPr/>
        </p:nvSpPr>
        <p:spPr>
          <a:xfrm>
            <a:off x="6072188" y="3770313"/>
            <a:ext cx="1143000" cy="714375"/>
          </a:xfrm>
          <a:prstGeom prst="accentBorderCallout1">
            <a:avLst>
              <a:gd name="adj1" fmla="val 18750"/>
              <a:gd name="adj2" fmla="val -8333"/>
              <a:gd name="adj3" fmla="val 19089"/>
              <a:gd name="adj4" fmla="val -71608"/>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s-ES" sz="1200" b="1">
                <a:solidFill>
                  <a:schemeClr val="tx1"/>
                </a:solidFill>
              </a:rPr>
              <a:t>Class placeholder</a:t>
            </a:r>
          </a:p>
        </p:txBody>
      </p:sp>
      <p:sp>
        <p:nvSpPr>
          <p:cNvPr id="14" name="13 Llamada con línea 1 (borde y barra de énfasis)"/>
          <p:cNvSpPr/>
          <p:nvPr/>
        </p:nvSpPr>
        <p:spPr>
          <a:xfrm>
            <a:off x="7429500" y="3500438"/>
            <a:ext cx="1143000" cy="714375"/>
          </a:xfrm>
          <a:prstGeom prst="accentBorderCallout1">
            <a:avLst>
              <a:gd name="adj1" fmla="val 18750"/>
              <a:gd name="adj2" fmla="val -8333"/>
              <a:gd name="adj3" fmla="val 84073"/>
              <a:gd name="adj4" fmla="val -72839"/>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s-ES" sz="1200" b="1">
                <a:solidFill>
                  <a:schemeClr val="tx1"/>
                </a:solidFill>
              </a:rPr>
              <a:t>Class placeholders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3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3"/>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1031"/>
                                        </p:tgtEl>
                                        <p:attrNameLst>
                                          <p:attrName>style.visibility</p:attrName>
                                        </p:attrNameLst>
                                      </p:cBhvr>
                                      <p:to>
                                        <p:strVal val="hidden"/>
                                      </p:to>
                                    </p:set>
                                  </p:childTnLst>
                                </p:cTn>
                              </p:par>
                              <p:par>
                                <p:cTn id="21" presetID="17" presetClass="entr" presetSubtype="1" fill="hold" nodeType="withEffect">
                                  <p:stCondLst>
                                    <p:cond delay="0"/>
                                  </p:stCondLst>
                                  <p:childTnLst>
                                    <p:set>
                                      <p:cBhvr>
                                        <p:cTn id="22" dur="1" fill="hold">
                                          <p:stCondLst>
                                            <p:cond delay="0"/>
                                          </p:stCondLst>
                                        </p:cTn>
                                        <p:tgtEl>
                                          <p:spTgt spid="1029"/>
                                        </p:tgtEl>
                                        <p:attrNameLst>
                                          <p:attrName>style.visibility</p:attrName>
                                        </p:attrNameLst>
                                      </p:cBhvr>
                                      <p:to>
                                        <p:strVal val="visible"/>
                                      </p:to>
                                    </p:set>
                                    <p:anim calcmode="lin" valueType="num">
                                      <p:cBhvr>
                                        <p:cTn id="23" dur="500" fill="hold"/>
                                        <p:tgtEl>
                                          <p:spTgt spid="1029"/>
                                        </p:tgtEl>
                                        <p:attrNameLst>
                                          <p:attrName>ppt_x</p:attrName>
                                        </p:attrNameLst>
                                      </p:cBhvr>
                                      <p:tavLst>
                                        <p:tav tm="0">
                                          <p:val>
                                            <p:strVal val="#ppt_x"/>
                                          </p:val>
                                        </p:tav>
                                        <p:tav tm="100000">
                                          <p:val>
                                            <p:strVal val="#ppt_x"/>
                                          </p:val>
                                        </p:tav>
                                      </p:tavLst>
                                    </p:anim>
                                    <p:anim calcmode="lin" valueType="num">
                                      <p:cBhvr>
                                        <p:cTn id="24" dur="500" fill="hold"/>
                                        <p:tgtEl>
                                          <p:spTgt spid="1029"/>
                                        </p:tgtEl>
                                        <p:attrNameLst>
                                          <p:attrName>ppt_y</p:attrName>
                                        </p:attrNameLst>
                                      </p:cBhvr>
                                      <p:tavLst>
                                        <p:tav tm="0">
                                          <p:val>
                                            <p:strVal val="#ppt_y-#ppt_h/2"/>
                                          </p:val>
                                        </p:tav>
                                        <p:tav tm="100000">
                                          <p:val>
                                            <p:strVal val="#ppt_y"/>
                                          </p:val>
                                        </p:tav>
                                      </p:tavLst>
                                    </p:anim>
                                    <p:anim calcmode="lin" valueType="num">
                                      <p:cBhvr>
                                        <p:cTn id="25" dur="500" fill="hold"/>
                                        <p:tgtEl>
                                          <p:spTgt spid="1029"/>
                                        </p:tgtEl>
                                        <p:attrNameLst>
                                          <p:attrName>ppt_w</p:attrName>
                                        </p:attrNameLst>
                                      </p:cBhvr>
                                      <p:tavLst>
                                        <p:tav tm="0">
                                          <p:val>
                                            <p:strVal val="#ppt_w"/>
                                          </p:val>
                                        </p:tav>
                                        <p:tav tm="100000">
                                          <p:val>
                                            <p:strVal val="#ppt_w"/>
                                          </p:val>
                                        </p:tav>
                                      </p:tavLst>
                                    </p:anim>
                                    <p:anim calcmode="lin" valueType="num">
                                      <p:cBhvr>
                                        <p:cTn id="26" dur="500" fill="hold"/>
                                        <p:tgtEl>
                                          <p:spTgt spid="1029"/>
                                        </p:tgtEl>
                                        <p:attrNameLst>
                                          <p:attrName>ppt_h</p:attrName>
                                        </p:attrNameLst>
                                      </p:cBhvr>
                                      <p:tavLst>
                                        <p:tav tm="0">
                                          <p:val>
                                            <p:fltVal val="0"/>
                                          </p:val>
                                        </p:tav>
                                        <p:tav tm="100000">
                                          <p:val>
                                            <p:strVal val="#ppt_h"/>
                                          </p:val>
                                        </p:tav>
                                      </p:tavLst>
                                    </p:anim>
                                  </p:childTnLst>
                                </p:cTn>
                              </p:par>
                            </p:childTnLst>
                          </p:cTn>
                        </p:par>
                        <p:par>
                          <p:cTn id="27" fill="hold">
                            <p:stCondLst>
                              <p:cond delay="500"/>
                            </p:stCondLst>
                            <p:childTnLst>
                              <p:par>
                                <p:cTn id="28" presetID="1" presetClass="entr" presetSubtype="0" fill="hold" nodeType="afterEffect">
                                  <p:stCondLst>
                                    <p:cond delay="0"/>
                                  </p:stCondLst>
                                  <p:childTnLst>
                                    <p:set>
                                      <p:cBhvr>
                                        <p:cTn id="29" dur="1" fill="hold">
                                          <p:stCondLst>
                                            <p:cond delay="0"/>
                                          </p:stCondLst>
                                        </p:cTn>
                                        <p:tgtEl>
                                          <p:spTgt spid="1032"/>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13" grpId="1" animBg="1"/>
      <p:bldP spid="1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1 Título"/>
          <p:cNvSpPr>
            <a:spLocks noGrp="1"/>
          </p:cNvSpPr>
          <p:nvPr>
            <p:ph type="title"/>
          </p:nvPr>
        </p:nvSpPr>
        <p:spPr>
          <a:xfrm>
            <a:off x="612775" y="0"/>
            <a:ext cx="7772400" cy="1143000"/>
          </a:xfrm>
        </p:spPr>
        <p:txBody>
          <a:bodyPr/>
          <a:lstStyle/>
          <a:p>
            <a:pPr eaLnBrk="1" hangingPunct="1"/>
            <a:r>
              <a:rPr lang="es-ES" altLang="ja-JP" sz="2800" smtClean="0"/>
              <a:t>Overview</a:t>
            </a:r>
            <a:br>
              <a:rPr lang="es-ES" altLang="ja-JP" sz="2800" smtClean="0"/>
            </a:br>
            <a:r>
              <a:rPr lang="es-ES" altLang="ja-JP" sz="2400" smtClean="0"/>
              <a:t>Concepts, revisited</a:t>
            </a:r>
            <a:br>
              <a:rPr lang="es-ES" altLang="ja-JP" sz="2400" smtClean="0"/>
            </a:br>
            <a:r>
              <a:rPr lang="es-ES" altLang="ja-JP" sz="2000" smtClean="0"/>
              <a:t>Resource lifecycle</a:t>
            </a:r>
          </a:p>
        </p:txBody>
      </p:sp>
      <p:sp>
        <p:nvSpPr>
          <p:cNvPr id="3" name="2 Marcador de contenido"/>
          <p:cNvSpPr>
            <a:spLocks noGrp="1"/>
          </p:cNvSpPr>
          <p:nvPr>
            <p:ph idx="1"/>
          </p:nvPr>
        </p:nvSpPr>
        <p:spPr>
          <a:xfrm>
            <a:off x="685800" y="1524000"/>
            <a:ext cx="7772400" cy="4673600"/>
          </a:xfrm>
        </p:spPr>
        <p:txBody>
          <a:bodyPr>
            <a:normAutofit fontScale="62500" lnSpcReduction="20000"/>
          </a:bodyPr>
          <a:lstStyle/>
          <a:p>
            <a:pPr eaLnBrk="1" hangingPunct="1">
              <a:buFont typeface="Times" pitchFamily="18" charset="0"/>
              <a:buChar char="•"/>
              <a:defRPr/>
            </a:pPr>
            <a:r>
              <a:rPr lang="es-ES" b="1" dirty="0" smtClean="0"/>
              <a:t>Creation:</a:t>
            </a:r>
          </a:p>
          <a:p>
            <a:pPr lvl="1" eaLnBrk="1" hangingPunct="1">
              <a:defRPr/>
            </a:pPr>
            <a:r>
              <a:rPr lang="es-ES" i="1" dirty="0" smtClean="0"/>
              <a:t>Explicit:</a:t>
            </a:r>
            <a:r>
              <a:rPr lang="es-ES" dirty="0" smtClean="0"/>
              <a:t> a triple is created with the resource as subject.</a:t>
            </a:r>
          </a:p>
          <a:p>
            <a:pPr lvl="1" eaLnBrk="1" hangingPunct="1">
              <a:defRPr/>
            </a:pPr>
            <a:r>
              <a:rPr lang="es-ES" i="1" dirty="0" smtClean="0"/>
              <a:t>Implicit:</a:t>
            </a:r>
            <a:r>
              <a:rPr lang="es-ES" dirty="0" smtClean="0"/>
              <a:t> a triple is created with the resource as predicate or object. </a:t>
            </a:r>
          </a:p>
          <a:p>
            <a:pPr eaLnBrk="1" hangingPunct="1">
              <a:buFont typeface="Times" pitchFamily="18" charset="0"/>
              <a:buChar char="•"/>
              <a:defRPr/>
            </a:pPr>
            <a:r>
              <a:rPr lang="es-ES" b="1" dirty="0" smtClean="0"/>
              <a:t>(Property value) Attachtment:</a:t>
            </a:r>
          </a:p>
          <a:p>
            <a:pPr lvl="1" eaLnBrk="1" hangingPunct="1">
              <a:defRPr/>
            </a:pPr>
            <a:r>
              <a:rPr lang="es-ES" i="1" dirty="0" smtClean="0"/>
              <a:t>Explicit:</a:t>
            </a:r>
            <a:r>
              <a:rPr lang="es-ES" dirty="0" smtClean="0"/>
              <a:t> adding a new triple which uses an already existing resource as subject.</a:t>
            </a:r>
          </a:p>
          <a:p>
            <a:pPr lvl="1" eaLnBrk="1" hangingPunct="1">
              <a:defRPr/>
            </a:pPr>
            <a:r>
              <a:rPr lang="es-ES" dirty="0" smtClean="0"/>
              <a:t>Implicit: adding a triple which uses an existing resource as predicate or object, and due to RDF(S) entailment rules, new property values are automatically attached.</a:t>
            </a:r>
          </a:p>
          <a:p>
            <a:pPr eaLnBrk="1" hangingPunct="1">
              <a:buFont typeface="Times" pitchFamily="18" charset="0"/>
              <a:buChar char="•"/>
              <a:defRPr/>
            </a:pPr>
            <a:r>
              <a:rPr lang="es-ES" b="1" dirty="0" smtClean="0"/>
              <a:t>(Property value) Detachment:</a:t>
            </a:r>
          </a:p>
          <a:p>
            <a:pPr lvl="1" eaLnBrk="1" hangingPunct="1">
              <a:defRPr/>
            </a:pPr>
            <a:r>
              <a:rPr lang="es-ES" i="1" dirty="0" smtClean="0"/>
              <a:t>Explicit:</a:t>
            </a:r>
            <a:r>
              <a:rPr lang="es-ES" dirty="0" smtClean="0"/>
              <a:t> removing a triple which has the resource as subject.</a:t>
            </a:r>
            <a:endParaRPr lang="es-ES" b="1" dirty="0" smtClean="0"/>
          </a:p>
          <a:p>
            <a:pPr lvl="1" eaLnBrk="1" hangingPunct="1">
              <a:defRPr/>
            </a:pPr>
            <a:r>
              <a:rPr lang="es-ES" i="1" dirty="0" smtClean="0"/>
              <a:t>Implicit:</a:t>
            </a:r>
            <a:r>
              <a:rPr lang="es-ES" dirty="0" smtClean="0"/>
              <a:t> removing a triple that has the resource as predicate or object, and as a result inferred property values are lost (no longer explicit).</a:t>
            </a:r>
          </a:p>
          <a:p>
            <a:pPr eaLnBrk="1" hangingPunct="1">
              <a:buFont typeface="Times" pitchFamily="18" charset="0"/>
              <a:buChar char="•"/>
              <a:defRPr/>
            </a:pPr>
            <a:r>
              <a:rPr lang="es-ES" sz="3100" b="1" dirty="0" smtClean="0"/>
              <a:t>Removal:</a:t>
            </a:r>
          </a:p>
          <a:p>
            <a:pPr lvl="1" eaLnBrk="1" hangingPunct="1">
              <a:defRPr/>
            </a:pPr>
            <a:r>
              <a:rPr lang="es-ES" dirty="0" smtClean="0"/>
              <a:t>No triples using the resource exist.</a:t>
            </a:r>
            <a:endParaRPr lang="es-E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1" name="Picture 7"/>
          <p:cNvPicPr>
            <a:picLocks noChangeAspect="1" noChangeArrowheads="1"/>
          </p:cNvPicPr>
          <p:nvPr/>
        </p:nvPicPr>
        <p:blipFill>
          <a:blip r:embed="rId3" cstate="print"/>
          <a:srcRect/>
          <a:stretch>
            <a:fillRect/>
          </a:stretch>
        </p:blipFill>
        <p:spPr bwMode="auto">
          <a:xfrm>
            <a:off x="657225" y="1312863"/>
            <a:ext cx="7818438" cy="4319587"/>
          </a:xfrm>
          <a:prstGeom prst="rect">
            <a:avLst/>
          </a:prstGeom>
          <a:noFill/>
          <a:ln w="9525">
            <a:noFill/>
            <a:miter lim="800000"/>
            <a:headEnd/>
            <a:tailEnd/>
          </a:ln>
        </p:spPr>
      </p:pic>
      <p:sp>
        <p:nvSpPr>
          <p:cNvPr id="47107" name="1 Título"/>
          <p:cNvSpPr>
            <a:spLocks noGrp="1"/>
          </p:cNvSpPr>
          <p:nvPr>
            <p:ph type="title"/>
          </p:nvPr>
        </p:nvSpPr>
        <p:spPr>
          <a:xfrm>
            <a:off x="671513" y="0"/>
            <a:ext cx="7772400" cy="1143000"/>
          </a:xfrm>
        </p:spPr>
        <p:txBody>
          <a:bodyPr/>
          <a:lstStyle/>
          <a:p>
            <a:pPr eaLnBrk="1" hangingPunct="1"/>
            <a:r>
              <a:rPr lang="es-ES" altLang="ja-JP" sz="2800" smtClean="0"/>
              <a:t>Overview</a:t>
            </a:r>
            <a:r>
              <a:rPr lang="es-ES" altLang="ja-JP" sz="3200" smtClean="0"/>
              <a:t/>
            </a:r>
            <a:br>
              <a:rPr lang="es-ES" altLang="ja-JP" sz="3200" smtClean="0"/>
            </a:br>
            <a:r>
              <a:rPr lang="es-ES" altLang="ja-JP" sz="2400" smtClean="0"/>
              <a:t>Interfaces</a:t>
            </a:r>
            <a:br>
              <a:rPr lang="es-ES" altLang="ja-JP" sz="2400" smtClean="0"/>
            </a:br>
            <a:r>
              <a:rPr lang="es-ES" altLang="ja-JP" sz="2000" smtClean="0"/>
              <a:t>Organization</a:t>
            </a:r>
            <a:endParaRPr lang="es-ES" altLang="ja-JP" sz="2400" smtClean="0"/>
          </a:p>
        </p:txBody>
      </p:sp>
      <p:pic>
        <p:nvPicPr>
          <p:cNvPr id="47108" name="Picture 3"/>
          <p:cNvPicPr>
            <a:picLocks noChangeAspect="1" noChangeArrowheads="1"/>
          </p:cNvPicPr>
          <p:nvPr/>
        </p:nvPicPr>
        <p:blipFill>
          <a:blip r:embed="rId4" cstate="print"/>
          <a:srcRect/>
          <a:stretch>
            <a:fillRect/>
          </a:stretch>
        </p:blipFill>
        <p:spPr bwMode="auto">
          <a:xfrm>
            <a:off x="857250" y="1227138"/>
            <a:ext cx="7466013" cy="4319587"/>
          </a:xfrm>
          <a:prstGeom prst="rect">
            <a:avLst/>
          </a:prstGeom>
          <a:noFill/>
          <a:ln w="9525">
            <a:noFill/>
            <a:miter lim="800000"/>
            <a:headEnd/>
            <a:tailEnd/>
          </a:ln>
        </p:spPr>
      </p:pic>
      <p:pic>
        <p:nvPicPr>
          <p:cNvPr id="1030" name="Picture 6"/>
          <p:cNvPicPr>
            <a:picLocks noChangeAspect="1" noChangeArrowheads="1"/>
          </p:cNvPicPr>
          <p:nvPr/>
        </p:nvPicPr>
        <p:blipFill>
          <a:blip r:embed="rId5" cstate="print"/>
          <a:srcRect/>
          <a:stretch>
            <a:fillRect/>
          </a:stretch>
        </p:blipFill>
        <p:spPr bwMode="auto">
          <a:xfrm>
            <a:off x="3867150" y="4486275"/>
            <a:ext cx="4591050" cy="1150938"/>
          </a:xfrm>
          <a:prstGeom prst="rect">
            <a:avLst/>
          </a:prstGeom>
          <a:noFill/>
          <a:ln w="9525">
            <a:noFill/>
            <a:miter lim="800000"/>
            <a:headEnd/>
            <a:tailEnd/>
          </a:ln>
        </p:spPr>
      </p:pic>
      <p:sp>
        <p:nvSpPr>
          <p:cNvPr id="13" name="12 Llamada con línea 1 (borde y barra de énfasis)"/>
          <p:cNvSpPr/>
          <p:nvPr/>
        </p:nvSpPr>
        <p:spPr>
          <a:xfrm>
            <a:off x="2428875" y="5727700"/>
            <a:ext cx="1143000" cy="714375"/>
          </a:xfrm>
          <a:prstGeom prst="accentBorderCallout1">
            <a:avLst>
              <a:gd name="adj1" fmla="val 18750"/>
              <a:gd name="adj2" fmla="val -8333"/>
              <a:gd name="adj3" fmla="val -16561"/>
              <a:gd name="adj4" fmla="val -84336"/>
            </a:avLst>
          </a:prstGeom>
          <a:noFill/>
          <a:ln w="19050">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s-ES" sz="1400" b="1">
                <a:solidFill>
                  <a:schemeClr val="tx1"/>
                </a:solidFill>
              </a:rPr>
              <a:t>Native interfaces</a:t>
            </a:r>
          </a:p>
        </p:txBody>
      </p:sp>
      <p:sp>
        <p:nvSpPr>
          <p:cNvPr id="14" name="13 Llamada con línea 1 (borde y barra de énfasis)"/>
          <p:cNvSpPr/>
          <p:nvPr/>
        </p:nvSpPr>
        <p:spPr>
          <a:xfrm>
            <a:off x="7072313" y="5727700"/>
            <a:ext cx="1143000" cy="714375"/>
          </a:xfrm>
          <a:prstGeom prst="accentBorderCallout1">
            <a:avLst>
              <a:gd name="adj1" fmla="val 18750"/>
              <a:gd name="adj2" fmla="val -8333"/>
              <a:gd name="adj3" fmla="val -15269"/>
              <a:gd name="adj4" fmla="val -84779"/>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s-ES" sz="1400" b="1">
                <a:solidFill>
                  <a:schemeClr val="tx1"/>
                </a:solidFill>
              </a:rPr>
              <a:t>Utility interfaces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1 Título"/>
          <p:cNvSpPr>
            <a:spLocks noGrp="1"/>
          </p:cNvSpPr>
          <p:nvPr>
            <p:ph type="title"/>
          </p:nvPr>
        </p:nvSpPr>
        <p:spPr>
          <a:xfrm>
            <a:off x="598488" y="0"/>
            <a:ext cx="7772400" cy="1143000"/>
          </a:xfrm>
        </p:spPr>
        <p:txBody>
          <a:bodyPr/>
          <a:lstStyle/>
          <a:p>
            <a:pPr eaLnBrk="1" hangingPunct="1"/>
            <a:r>
              <a:rPr lang="es-ES" altLang="ja-JP" sz="2800" smtClean="0"/>
              <a:t>Overview</a:t>
            </a:r>
            <a:br>
              <a:rPr lang="es-ES" altLang="ja-JP" sz="2800" smtClean="0"/>
            </a:br>
            <a:r>
              <a:rPr lang="es-ES" altLang="ja-JP" sz="2400" smtClean="0"/>
              <a:t>Interfaces</a:t>
            </a:r>
            <a:br>
              <a:rPr lang="es-ES" altLang="ja-JP" sz="2400" smtClean="0"/>
            </a:br>
            <a:r>
              <a:rPr lang="es-ES" altLang="ja-JP" sz="2000" smtClean="0"/>
              <a:t>Summary</a:t>
            </a:r>
            <a:endParaRPr lang="es-ES" altLang="ja-JP" sz="2400" smtClean="0"/>
          </a:p>
        </p:txBody>
      </p:sp>
      <p:graphicFrame>
        <p:nvGraphicFramePr>
          <p:cNvPr id="3074" name="Object 2"/>
          <p:cNvGraphicFramePr>
            <a:graphicFrameLocks noChangeAspect="1"/>
          </p:cNvGraphicFramePr>
          <p:nvPr/>
        </p:nvGraphicFramePr>
        <p:xfrm>
          <a:off x="1357313" y="1236663"/>
          <a:ext cx="6654800" cy="4991100"/>
        </p:xfrm>
        <a:graphic>
          <a:graphicData uri="http://schemas.openxmlformats.org/presentationml/2006/ole">
            <p:oleObj spid="_x0000_s3074" name="Worksheet" r:id="rId4" imgW="6655227" imgH="4991012" progId="Excel.Sheet.12">
              <p:embed/>
            </p:oleObj>
          </a:graphicData>
        </a:graphic>
      </p:graphicFrame>
      <p:sp>
        <p:nvSpPr>
          <p:cNvPr id="4" name="正方形/長方形 3"/>
          <p:cNvSpPr>
            <a:spLocks noChangeArrowheads="1"/>
          </p:cNvSpPr>
          <p:nvPr/>
        </p:nvSpPr>
        <p:spPr bwMode="auto">
          <a:xfrm>
            <a:off x="2090738" y="5051425"/>
            <a:ext cx="3133725" cy="1538288"/>
          </a:xfrm>
          <a:prstGeom prst="rect">
            <a:avLst/>
          </a:prstGeom>
          <a:solidFill>
            <a:schemeClr val="accent1"/>
          </a:solidFill>
          <a:ln w="9525" algn="ctr">
            <a:solidFill>
              <a:schemeClr val="tx1"/>
            </a:solidFill>
            <a:round/>
            <a:headEnd/>
            <a:tailEnd/>
          </a:ln>
        </p:spPr>
        <p:txBody>
          <a:bodyPr/>
          <a:lstStyle/>
          <a:p>
            <a:r>
              <a:rPr lang="en-US" altLang="ja-JP" sz="3600">
                <a:solidFill>
                  <a:schemeClr val="bg1"/>
                </a:solidFill>
              </a:rPr>
              <a:t>86 </a:t>
            </a:r>
          </a:p>
          <a:p>
            <a:r>
              <a:rPr lang="en-US" altLang="ja-JP" sz="3600">
                <a:solidFill>
                  <a:schemeClr val="bg1"/>
                </a:solidFill>
              </a:rPr>
              <a:t>Messages!</a:t>
            </a:r>
            <a:endParaRPr lang="ja-JP" altLang="en-US" sz="360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6 Rectángulo"/>
          <p:cNvSpPr/>
          <p:nvPr/>
        </p:nvSpPr>
        <p:spPr>
          <a:xfrm>
            <a:off x="2238375" y="1428750"/>
            <a:ext cx="4679950" cy="5072063"/>
          </a:xfrm>
          <a:prstGeom prst="rect">
            <a:avLst/>
          </a:prstGeom>
          <a:ln>
            <a:prstDash val="dash"/>
          </a:ln>
        </p:spPr>
        <p:style>
          <a:lnRef idx="2">
            <a:schemeClr val="dk1"/>
          </a:lnRef>
          <a:fillRef idx="1">
            <a:schemeClr val="lt1"/>
          </a:fillRef>
          <a:effectRef idx="0">
            <a:schemeClr val="dk1"/>
          </a:effectRef>
          <a:fontRef idx="minor">
            <a:schemeClr val="dk1"/>
          </a:fontRef>
        </p:style>
        <p:txBody>
          <a:bodyPr tIns="144000"/>
          <a:lstStyle/>
          <a:p>
            <a:pPr algn="ctr">
              <a:defRPr/>
            </a:pPr>
            <a:r>
              <a:rPr lang="es-ES" sz="2000" b="1" i="1"/>
              <a:t>WS-DAI-RDF(S) </a:t>
            </a:r>
          </a:p>
          <a:p>
            <a:pPr algn="ctr">
              <a:defRPr/>
            </a:pPr>
            <a:r>
              <a:rPr lang="es-ES" sz="2000" b="1" i="1"/>
              <a:t>Ontology Realization</a:t>
            </a:r>
          </a:p>
        </p:txBody>
      </p:sp>
      <p:sp>
        <p:nvSpPr>
          <p:cNvPr id="6" name="5 Rectángulo"/>
          <p:cNvSpPr/>
          <p:nvPr/>
        </p:nvSpPr>
        <p:spPr>
          <a:xfrm>
            <a:off x="2598738" y="2338388"/>
            <a:ext cx="3959225" cy="391477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tIns="144000"/>
          <a:lstStyle/>
          <a:p>
            <a:pPr algn="ctr">
              <a:defRPr/>
            </a:pPr>
            <a:r>
              <a:rPr lang="es-ES" sz="2000" b="1"/>
              <a:t>Profile 2:</a:t>
            </a:r>
          </a:p>
          <a:p>
            <a:pPr algn="ctr">
              <a:defRPr/>
            </a:pPr>
            <a:r>
              <a:rPr lang="es-ES" sz="2000" b="1" i="1"/>
              <a:t>Full RDF(S) Support</a:t>
            </a:r>
          </a:p>
        </p:txBody>
      </p:sp>
      <p:sp>
        <p:nvSpPr>
          <p:cNvPr id="48132" name="1 Título"/>
          <p:cNvSpPr>
            <a:spLocks noGrp="1"/>
          </p:cNvSpPr>
          <p:nvPr>
            <p:ph type="title"/>
          </p:nvPr>
        </p:nvSpPr>
        <p:spPr/>
        <p:txBody>
          <a:bodyPr/>
          <a:lstStyle/>
          <a:p>
            <a:r>
              <a:rPr lang="es-ES" altLang="ja-JP" sz="2800" smtClean="0"/>
              <a:t>Overview</a:t>
            </a:r>
            <a:br>
              <a:rPr lang="es-ES" altLang="ja-JP" sz="2800" smtClean="0"/>
            </a:br>
            <a:r>
              <a:rPr lang="es-ES" altLang="ja-JP" sz="2400" smtClean="0"/>
              <a:t>Profiles</a:t>
            </a:r>
            <a:endParaRPr lang="es-ES" altLang="ja-JP" sz="2800" smtClean="0"/>
          </a:p>
        </p:txBody>
      </p:sp>
      <p:sp>
        <p:nvSpPr>
          <p:cNvPr id="5" name="4 Rectángulo"/>
          <p:cNvSpPr/>
          <p:nvPr/>
        </p:nvSpPr>
        <p:spPr>
          <a:xfrm>
            <a:off x="2957513" y="3289300"/>
            <a:ext cx="3240087" cy="2609850"/>
          </a:xfrm>
          <a:prstGeom prst="rect">
            <a:avLst/>
          </a:prstGeom>
          <a:solidFill>
            <a:srgbClr val="FF9933"/>
          </a:solidFill>
        </p:spPr>
        <p:style>
          <a:lnRef idx="2">
            <a:schemeClr val="accent3">
              <a:shade val="50000"/>
            </a:schemeClr>
          </a:lnRef>
          <a:fillRef idx="1">
            <a:schemeClr val="accent3"/>
          </a:fillRef>
          <a:effectRef idx="0">
            <a:schemeClr val="accent3"/>
          </a:effectRef>
          <a:fontRef idx="minor">
            <a:schemeClr val="lt1"/>
          </a:fontRef>
        </p:style>
        <p:txBody>
          <a:bodyPr tIns="144000"/>
          <a:lstStyle/>
          <a:p>
            <a:pPr algn="ctr">
              <a:defRPr/>
            </a:pPr>
            <a:r>
              <a:rPr lang="es-ES" sz="2000" b="1"/>
              <a:t>Profile 1:</a:t>
            </a:r>
          </a:p>
          <a:p>
            <a:pPr algn="ctr">
              <a:defRPr/>
            </a:pPr>
            <a:r>
              <a:rPr lang="es-ES" sz="2000" b="1" i="1"/>
              <a:t>RDF Schema Support</a:t>
            </a:r>
          </a:p>
        </p:txBody>
      </p:sp>
      <p:sp>
        <p:nvSpPr>
          <p:cNvPr id="4" name="3 Rectángulo"/>
          <p:cNvSpPr/>
          <p:nvPr/>
        </p:nvSpPr>
        <p:spPr>
          <a:xfrm>
            <a:off x="3317875" y="4213225"/>
            <a:ext cx="2520950" cy="13049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tIns="144000"/>
          <a:lstStyle/>
          <a:p>
            <a:pPr algn="ctr">
              <a:defRPr/>
            </a:pPr>
            <a:r>
              <a:rPr lang="es-ES" sz="2000" b="1"/>
              <a:t>Profile 0:</a:t>
            </a:r>
          </a:p>
          <a:p>
            <a:pPr algn="ctr">
              <a:defRPr/>
            </a:pPr>
            <a:r>
              <a:rPr lang="es-ES" sz="2000" b="1" i="1"/>
              <a:t>Basic RDF Support</a:t>
            </a:r>
          </a:p>
        </p:txBody>
      </p:sp>
      <p:sp>
        <p:nvSpPr>
          <p:cNvPr id="8" name="7 Llamada con línea 2 (barra de énfasis)"/>
          <p:cNvSpPr/>
          <p:nvPr/>
        </p:nvSpPr>
        <p:spPr>
          <a:xfrm>
            <a:off x="7175500" y="4713288"/>
            <a:ext cx="1765300" cy="923925"/>
          </a:xfrm>
          <a:prstGeom prst="accentCallout2">
            <a:avLst>
              <a:gd name="adj1" fmla="val 18750"/>
              <a:gd name="adj2" fmla="val -8333"/>
              <a:gd name="adj3" fmla="val 18750"/>
              <a:gd name="adj4" fmla="val -16667"/>
              <a:gd name="adj5" fmla="val 59034"/>
              <a:gd name="adj6" fmla="val -76200"/>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s-ES" sz="1200"/>
              <a:t>RepositoryCollection</a:t>
            </a:r>
          </a:p>
          <a:p>
            <a:pPr>
              <a:defRPr/>
            </a:pPr>
            <a:r>
              <a:rPr lang="es-ES" sz="1200"/>
              <a:t>Repository</a:t>
            </a:r>
          </a:p>
          <a:p>
            <a:pPr>
              <a:defRPr/>
            </a:pPr>
            <a:r>
              <a:rPr lang="es-ES" sz="1200"/>
              <a:t>Resource</a:t>
            </a:r>
          </a:p>
        </p:txBody>
      </p:sp>
      <p:sp>
        <p:nvSpPr>
          <p:cNvPr id="9" name="8 Llamada con línea 2 (barra de énfasis)"/>
          <p:cNvSpPr/>
          <p:nvPr/>
        </p:nvSpPr>
        <p:spPr>
          <a:xfrm>
            <a:off x="7175500" y="3330575"/>
            <a:ext cx="1765300" cy="922338"/>
          </a:xfrm>
          <a:prstGeom prst="accentCallout2">
            <a:avLst>
              <a:gd name="adj1" fmla="val 18750"/>
              <a:gd name="adj2" fmla="val -8333"/>
              <a:gd name="adj3" fmla="val 18750"/>
              <a:gd name="adj4" fmla="val -16667"/>
              <a:gd name="adj5" fmla="val 46163"/>
              <a:gd name="adj6" fmla="val -55475"/>
            </a:avLst>
          </a:prstGeom>
          <a:solidFill>
            <a:srgbClr val="FF9933"/>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defRPr/>
            </a:pPr>
            <a:r>
              <a:rPr lang="es-ES" sz="1200"/>
              <a:t>Class</a:t>
            </a:r>
          </a:p>
          <a:p>
            <a:pPr>
              <a:defRPr/>
            </a:pPr>
            <a:r>
              <a:rPr lang="es-ES" sz="1200"/>
              <a:t>Property</a:t>
            </a:r>
          </a:p>
        </p:txBody>
      </p:sp>
      <p:sp>
        <p:nvSpPr>
          <p:cNvPr id="10" name="9 Llamada con línea 2 (barra de énfasis)"/>
          <p:cNvSpPr/>
          <p:nvPr/>
        </p:nvSpPr>
        <p:spPr>
          <a:xfrm>
            <a:off x="7175500" y="2195513"/>
            <a:ext cx="1765300" cy="923925"/>
          </a:xfrm>
          <a:prstGeom prst="accentCallout2">
            <a:avLst>
              <a:gd name="adj1" fmla="val 18750"/>
              <a:gd name="adj2" fmla="val -8333"/>
              <a:gd name="adj3" fmla="val 18750"/>
              <a:gd name="adj4" fmla="val -16667"/>
              <a:gd name="adj5" fmla="val 39232"/>
              <a:gd name="adj6" fmla="val -34750"/>
            </a:avLst>
          </a:prstGeom>
        </p:spPr>
        <p:style>
          <a:lnRef idx="2">
            <a:schemeClr val="accent2">
              <a:shade val="50000"/>
            </a:schemeClr>
          </a:lnRef>
          <a:fillRef idx="1">
            <a:schemeClr val="accent2"/>
          </a:fillRef>
          <a:effectRef idx="0">
            <a:schemeClr val="accent2"/>
          </a:effectRef>
          <a:fontRef idx="minor">
            <a:schemeClr val="lt1"/>
          </a:fontRef>
        </p:style>
        <p:txBody>
          <a:bodyPr anchor="ctr"/>
          <a:lstStyle/>
          <a:p>
            <a:pPr>
              <a:defRPr/>
            </a:pPr>
            <a:r>
              <a:rPr lang="es-ES" sz="1200"/>
              <a:t>Statement</a:t>
            </a:r>
          </a:p>
          <a:p>
            <a:pPr>
              <a:defRPr/>
            </a:pPr>
            <a:r>
              <a:rPr lang="es-ES" sz="1200"/>
              <a:t>Container</a:t>
            </a:r>
          </a:p>
          <a:p>
            <a:pPr>
              <a:defRPr/>
            </a:pPr>
            <a:r>
              <a:rPr lang="es-ES" sz="1200" i="1"/>
              <a:t>List</a:t>
            </a:r>
          </a:p>
        </p:txBody>
      </p:sp>
      <p:sp>
        <p:nvSpPr>
          <p:cNvPr id="11" name="10 Llamada con línea 2 (barra de énfasis)"/>
          <p:cNvSpPr/>
          <p:nvPr/>
        </p:nvSpPr>
        <p:spPr>
          <a:xfrm flipH="1">
            <a:off x="120650" y="4713288"/>
            <a:ext cx="1858963" cy="996950"/>
          </a:xfrm>
          <a:prstGeom prst="accentCallout2">
            <a:avLst>
              <a:gd name="adj1" fmla="val 18750"/>
              <a:gd name="adj2" fmla="val -8333"/>
              <a:gd name="adj3" fmla="val 18750"/>
              <a:gd name="adj4" fmla="val -16667"/>
              <a:gd name="adj5" fmla="val 59034"/>
              <a:gd name="adj6" fmla="val -76200"/>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defRPr/>
            </a:pPr>
            <a:r>
              <a:rPr lang="es-ES" sz="1000"/>
              <a:t>RepositoryCollectionAccess</a:t>
            </a:r>
          </a:p>
          <a:p>
            <a:pPr>
              <a:defRPr/>
            </a:pPr>
            <a:r>
              <a:rPr lang="es-ES" sz="1000"/>
              <a:t>RepositoryCollectionFactory</a:t>
            </a:r>
          </a:p>
          <a:p>
            <a:pPr>
              <a:defRPr/>
            </a:pPr>
            <a:r>
              <a:rPr lang="es-ES" sz="1000"/>
              <a:t>RepositoryAccess</a:t>
            </a:r>
          </a:p>
          <a:p>
            <a:pPr>
              <a:defRPr/>
            </a:pPr>
            <a:r>
              <a:rPr lang="es-ES" sz="1000"/>
              <a:t>RepositoryFactory</a:t>
            </a:r>
          </a:p>
          <a:p>
            <a:pPr>
              <a:defRPr/>
            </a:pPr>
            <a:r>
              <a:rPr lang="es-ES" sz="1000"/>
              <a:t>ResourceAccess</a:t>
            </a:r>
          </a:p>
        </p:txBody>
      </p:sp>
      <p:sp>
        <p:nvSpPr>
          <p:cNvPr id="12" name="11 Llamada con línea 2 (barra de énfasis)"/>
          <p:cNvSpPr/>
          <p:nvPr/>
        </p:nvSpPr>
        <p:spPr>
          <a:xfrm flipH="1">
            <a:off x="120650" y="3330575"/>
            <a:ext cx="1858963" cy="541338"/>
          </a:xfrm>
          <a:prstGeom prst="accentCallout2">
            <a:avLst>
              <a:gd name="adj1" fmla="val 18750"/>
              <a:gd name="adj2" fmla="val -8333"/>
              <a:gd name="adj3" fmla="val 18750"/>
              <a:gd name="adj4" fmla="val -16667"/>
              <a:gd name="adj5" fmla="val 46163"/>
              <a:gd name="adj6" fmla="val -55475"/>
            </a:avLst>
          </a:prstGeom>
          <a:solidFill>
            <a:srgbClr val="FF9933"/>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defRPr/>
            </a:pPr>
            <a:r>
              <a:rPr lang="es-ES" sz="1000"/>
              <a:t>ClassAccess</a:t>
            </a:r>
          </a:p>
          <a:p>
            <a:pPr>
              <a:defRPr/>
            </a:pPr>
            <a:r>
              <a:rPr lang="es-ES" sz="1000"/>
              <a:t>PropertyAccess</a:t>
            </a:r>
          </a:p>
        </p:txBody>
      </p:sp>
      <p:sp>
        <p:nvSpPr>
          <p:cNvPr id="13" name="12 Llamada con línea 2 (barra de énfasis)"/>
          <p:cNvSpPr/>
          <p:nvPr/>
        </p:nvSpPr>
        <p:spPr>
          <a:xfrm flipH="1">
            <a:off x="120650" y="1714500"/>
            <a:ext cx="1858963" cy="1411288"/>
          </a:xfrm>
          <a:prstGeom prst="accentCallout2">
            <a:avLst>
              <a:gd name="adj1" fmla="val 18750"/>
              <a:gd name="adj2" fmla="val -8333"/>
              <a:gd name="adj3" fmla="val 18750"/>
              <a:gd name="adj4" fmla="val -16667"/>
              <a:gd name="adj5" fmla="val 65364"/>
              <a:gd name="adj6" fmla="val -35268"/>
            </a:avLst>
          </a:prstGeom>
        </p:spPr>
        <p:style>
          <a:lnRef idx="2">
            <a:schemeClr val="accent2">
              <a:shade val="50000"/>
            </a:schemeClr>
          </a:lnRef>
          <a:fillRef idx="1">
            <a:schemeClr val="accent2"/>
          </a:fillRef>
          <a:effectRef idx="0">
            <a:schemeClr val="accent2"/>
          </a:effectRef>
          <a:fontRef idx="minor">
            <a:schemeClr val="lt1"/>
          </a:fontRef>
        </p:style>
        <p:txBody>
          <a:bodyPr anchor="ctr"/>
          <a:lstStyle/>
          <a:p>
            <a:pPr>
              <a:defRPr/>
            </a:pPr>
            <a:r>
              <a:rPr lang="es-ES" sz="1000"/>
              <a:t>StatementAccess</a:t>
            </a:r>
          </a:p>
          <a:p>
            <a:pPr>
              <a:defRPr/>
            </a:pPr>
            <a:r>
              <a:rPr lang="es-ES" sz="1000"/>
              <a:t>ContainerAccess</a:t>
            </a:r>
          </a:p>
          <a:p>
            <a:pPr>
              <a:defRPr/>
            </a:pPr>
            <a:r>
              <a:rPr lang="es-ES" sz="1000"/>
              <a:t>ContainerFactory</a:t>
            </a:r>
          </a:p>
          <a:p>
            <a:pPr>
              <a:defRPr/>
            </a:pPr>
            <a:r>
              <a:rPr lang="es-ES" sz="1000"/>
              <a:t>ContainerIterator</a:t>
            </a:r>
          </a:p>
          <a:p>
            <a:pPr>
              <a:defRPr/>
            </a:pPr>
            <a:r>
              <a:rPr lang="es-ES" sz="1000"/>
              <a:t>AltAccess</a:t>
            </a:r>
          </a:p>
          <a:p>
            <a:pPr>
              <a:defRPr/>
            </a:pPr>
            <a:r>
              <a:rPr lang="es-ES" sz="1000"/>
              <a:t>ListAccess</a:t>
            </a:r>
          </a:p>
          <a:p>
            <a:pPr>
              <a:defRPr/>
            </a:pPr>
            <a:r>
              <a:rPr lang="es-ES" sz="1000"/>
              <a:t>ListFactory</a:t>
            </a:r>
          </a:p>
          <a:p>
            <a:pPr>
              <a:defRPr/>
            </a:pPr>
            <a:r>
              <a:rPr lang="es-ES" sz="1000"/>
              <a:t>ListIterator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0"/>
                                  </p:stCondLst>
                                  <p:childTnLst>
                                    <p:set>
                                      <p:cBhvr>
                                        <p:cTn id="9" dur="1" fill="hold">
                                          <p:stCondLst>
                                            <p:cond delay="0"/>
                                          </p:stCondLst>
                                        </p:cTn>
                                        <p:tgtEl>
                                          <p:spTgt spid="5"/>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grpId="0" nodeType="afterEffect">
                                  <p:stCondLst>
                                    <p:cond delay="100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50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grpId="0" nodeType="afterEffect">
                                  <p:stCondLst>
                                    <p:cond delay="50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grpId="0" nodeType="afterEffect">
                                  <p:stCondLst>
                                    <p:cond delay="500"/>
                                  </p:stCondLst>
                                  <p:childTnLst>
                                    <p:set>
                                      <p:cBhvr>
                                        <p:cTn id="33"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4" grpId="0" animBg="1"/>
      <p:bldP spid="8" grpId="0" animBg="1"/>
      <p:bldP spid="9" grpId="0" animBg="1"/>
      <p:bldP spid="10" grpId="0" animBg="1"/>
      <p:bldP spid="11" grpId="0" animBg="1"/>
      <p:bldP spid="12" grpId="0" animBg="1"/>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タイトル 1"/>
          <p:cNvSpPr>
            <a:spLocks noGrp="1"/>
          </p:cNvSpPr>
          <p:nvPr>
            <p:ph type="title"/>
          </p:nvPr>
        </p:nvSpPr>
        <p:spPr/>
        <p:txBody>
          <a:bodyPr/>
          <a:lstStyle/>
          <a:p>
            <a:r>
              <a:rPr kumimoji="1" lang="en-US" altLang="ja-JP" smtClean="0"/>
              <a:t>Class Hierarchy and the Profiles</a:t>
            </a:r>
            <a:endParaRPr kumimoji="1" lang="ja-JP" altLang="en-US" smtClean="0"/>
          </a:p>
        </p:txBody>
      </p:sp>
      <p:sp>
        <p:nvSpPr>
          <p:cNvPr id="49155" name="フッター プレースホルダ 2"/>
          <p:cNvSpPr>
            <a:spLocks noGrp="1"/>
          </p:cNvSpPr>
          <p:nvPr>
            <p:ph type="ftr" sz="quarter" idx="10"/>
          </p:nvPr>
        </p:nvSpPr>
        <p:spPr>
          <a:noFill/>
        </p:spPr>
        <p:txBody>
          <a:bodyPr/>
          <a:lstStyle/>
          <a:p>
            <a:fld id="{500879AD-F599-4C64-BC35-5696B30957EA}" type="slidenum">
              <a:rPr lang="ja-JP" altLang="en-US" smtClean="0">
                <a:latin typeface="Arial" charset="0"/>
                <a:ea typeface="ＭＳ Ｐゴシック" charset="-128"/>
              </a:rPr>
              <a:pPr/>
              <a:t>27</a:t>
            </a:fld>
            <a:endParaRPr lang="en-US" altLang="ja-JP" smtClean="0">
              <a:latin typeface="Arial" charset="0"/>
              <a:ea typeface="ＭＳ Ｐゴシック" charset="-128"/>
            </a:endParaRPr>
          </a:p>
        </p:txBody>
      </p:sp>
      <p:pic>
        <p:nvPicPr>
          <p:cNvPr id="49156" name="0 Imagen" descr="WS-DAI-RDF(S) Ontology - Profiles.png"/>
          <p:cNvPicPr>
            <a:picLocks noChangeAspect="1" noChangeArrowheads="1"/>
          </p:cNvPicPr>
          <p:nvPr/>
        </p:nvPicPr>
        <p:blipFill>
          <a:blip r:embed="rId3" cstate="print"/>
          <a:srcRect/>
          <a:stretch>
            <a:fillRect/>
          </a:stretch>
        </p:blipFill>
        <p:spPr bwMode="auto">
          <a:xfrm>
            <a:off x="914400" y="1425575"/>
            <a:ext cx="6675438" cy="513238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1 Título"/>
          <p:cNvSpPr>
            <a:spLocks noGrp="1"/>
          </p:cNvSpPr>
          <p:nvPr>
            <p:ph type="title"/>
          </p:nvPr>
        </p:nvSpPr>
        <p:spPr>
          <a:xfrm>
            <a:off x="433388" y="0"/>
            <a:ext cx="7772400" cy="1143000"/>
          </a:xfrm>
        </p:spPr>
        <p:txBody>
          <a:bodyPr/>
          <a:lstStyle/>
          <a:p>
            <a:r>
              <a:rPr lang="es-ES" altLang="ja-JP" sz="2800" smtClean="0"/>
              <a:t>Current Status</a:t>
            </a:r>
            <a:br>
              <a:rPr lang="es-ES" altLang="ja-JP" sz="2800" smtClean="0"/>
            </a:br>
            <a:r>
              <a:rPr lang="es-ES" altLang="ja-JP" sz="2400" smtClean="0"/>
              <a:t>Profile 0</a:t>
            </a:r>
            <a:r>
              <a:rPr lang="es-ES" altLang="ja-JP" sz="2800" smtClean="0"/>
              <a:t/>
            </a:r>
            <a:br>
              <a:rPr lang="es-ES" altLang="ja-JP" sz="2800" smtClean="0"/>
            </a:br>
            <a:r>
              <a:rPr lang="es-ES" altLang="ja-JP" sz="2000" smtClean="0"/>
              <a:t>Summary</a:t>
            </a:r>
            <a:endParaRPr lang="es-ES" altLang="ja-JP" sz="2400" smtClean="0"/>
          </a:p>
        </p:txBody>
      </p:sp>
      <p:graphicFrame>
        <p:nvGraphicFramePr>
          <p:cNvPr id="4098" name="Object 2"/>
          <p:cNvGraphicFramePr>
            <a:graphicFrameLocks noChangeAspect="1"/>
          </p:cNvGraphicFramePr>
          <p:nvPr/>
        </p:nvGraphicFramePr>
        <p:xfrm>
          <a:off x="582613" y="1825625"/>
          <a:ext cx="7545387" cy="2789238"/>
        </p:xfrm>
        <a:graphic>
          <a:graphicData uri="http://schemas.openxmlformats.org/presentationml/2006/ole">
            <p:oleObj spid="_x0000_s4098" name="Worksheet" r:id="rId4" imgW="6191250" imgH="2295525" progId="Excel.Sheet.12">
              <p:embed/>
            </p:oleObj>
          </a:graphicData>
        </a:graphic>
      </p:graphicFrame>
      <p:sp>
        <p:nvSpPr>
          <p:cNvPr id="4" name="4 Llamada con línea 1"/>
          <p:cNvSpPr/>
          <p:nvPr/>
        </p:nvSpPr>
        <p:spPr>
          <a:xfrm flipH="1">
            <a:off x="5143500" y="4908550"/>
            <a:ext cx="1071563" cy="714375"/>
          </a:xfrm>
          <a:prstGeom prst="borderCallout1">
            <a:avLst>
              <a:gd name="adj1" fmla="val 18750"/>
              <a:gd name="adj2" fmla="val -8333"/>
              <a:gd name="adj3" fmla="val -44590"/>
              <a:gd name="adj4" fmla="val -51262"/>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s-ES" b="1"/>
              <a:t>21</a:t>
            </a:r>
          </a:p>
        </p:txBody>
      </p:sp>
      <p:sp>
        <p:nvSpPr>
          <p:cNvPr id="5" name="5 Llamada con línea 1"/>
          <p:cNvSpPr/>
          <p:nvPr/>
        </p:nvSpPr>
        <p:spPr>
          <a:xfrm>
            <a:off x="8072438" y="4908550"/>
            <a:ext cx="1071562" cy="714375"/>
          </a:xfrm>
          <a:prstGeom prst="borderCallout1">
            <a:avLst>
              <a:gd name="adj1" fmla="val 18750"/>
              <a:gd name="adj2" fmla="val -8333"/>
              <a:gd name="adj3" fmla="val -44590"/>
              <a:gd name="adj4" fmla="val -24111"/>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s-ES" b="1"/>
              <a:t>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タイトル 1"/>
          <p:cNvSpPr>
            <a:spLocks noGrp="1"/>
          </p:cNvSpPr>
          <p:nvPr>
            <p:ph type="title"/>
          </p:nvPr>
        </p:nvSpPr>
        <p:spPr/>
        <p:txBody>
          <a:bodyPr/>
          <a:lstStyle/>
          <a:p>
            <a:r>
              <a:rPr kumimoji="1" lang="en-US" altLang="ja-JP" smtClean="0"/>
              <a:t>Ontology Access</a:t>
            </a:r>
            <a:endParaRPr kumimoji="1" lang="ja-JP" altLang="en-US" smtClean="0"/>
          </a:p>
        </p:txBody>
      </p:sp>
      <p:sp>
        <p:nvSpPr>
          <p:cNvPr id="50179" name="フッター プレースホルダ 2"/>
          <p:cNvSpPr>
            <a:spLocks noGrp="1"/>
          </p:cNvSpPr>
          <p:nvPr>
            <p:ph type="ftr" sz="quarter" idx="10"/>
          </p:nvPr>
        </p:nvSpPr>
        <p:spPr>
          <a:noFill/>
        </p:spPr>
        <p:txBody>
          <a:bodyPr/>
          <a:lstStyle/>
          <a:p>
            <a:fld id="{A98B270C-5D6B-4BA0-A04B-144F8ADD0B56}" type="slidenum">
              <a:rPr lang="ja-JP" altLang="en-US" smtClean="0">
                <a:latin typeface="Arial" charset="0"/>
                <a:ea typeface="ＭＳ Ｐゴシック" charset="-128"/>
              </a:rPr>
              <a:pPr/>
              <a:t>29</a:t>
            </a:fld>
            <a:endParaRPr lang="en-US" altLang="ja-JP" smtClean="0">
              <a:latin typeface="Arial" charset="0"/>
              <a:ea typeface="ＭＳ Ｐゴシック" charset="-128"/>
            </a:endParaRPr>
          </a:p>
        </p:txBody>
      </p:sp>
      <p:sp>
        <p:nvSpPr>
          <p:cNvPr id="50180" name="テキスト プレースホルダ 3"/>
          <p:cNvSpPr>
            <a:spLocks noGrp="1"/>
          </p:cNvSpPr>
          <p:nvPr>
            <p:ph type="body" idx="4294967295"/>
          </p:nvPr>
        </p:nvSpPr>
        <p:spPr>
          <a:xfrm>
            <a:off x="346075" y="1524000"/>
            <a:ext cx="8394700" cy="4114800"/>
          </a:xfrm>
        </p:spPr>
        <p:txBody>
          <a:bodyPr/>
          <a:lstStyle/>
          <a:p>
            <a:r>
              <a:rPr kumimoji="1" lang="en-US" altLang="ja-JP" sz="2800" dirty="0" smtClean="0"/>
              <a:t>Still need to be </a:t>
            </a:r>
            <a:r>
              <a:rPr kumimoji="1" lang="en-US" altLang="ja-JP" sz="2800" dirty="0" err="1" smtClean="0"/>
              <a:t>concised</a:t>
            </a:r>
            <a:r>
              <a:rPr kumimoji="1" lang="en-US" altLang="ja-JP" sz="2800" dirty="0" smtClean="0"/>
              <a:t> by </a:t>
            </a:r>
            <a:r>
              <a:rPr kumimoji="1" lang="en-US" altLang="ja-JP" sz="2800" dirty="0" err="1" smtClean="0"/>
              <a:t>parametarizing</a:t>
            </a:r>
            <a:r>
              <a:rPr kumimoji="1" lang="en-US" altLang="ja-JP" sz="2800" dirty="0" smtClean="0"/>
              <a:t> APIs</a:t>
            </a:r>
          </a:p>
          <a:p>
            <a:r>
              <a:rPr kumimoji="1" lang="en-US" altLang="ja-JP" sz="2800" dirty="0" err="1" smtClean="0"/>
              <a:t>RoadMap</a:t>
            </a:r>
            <a:r>
              <a:rPr kumimoji="1" lang="en-US" altLang="ja-JP" sz="2800" dirty="0" smtClean="0"/>
              <a:t>/Timeline is undefined</a:t>
            </a:r>
          </a:p>
          <a:p>
            <a:r>
              <a:rPr kumimoji="1" lang="en-US" altLang="ja-JP" sz="2800" dirty="0" smtClean="0"/>
              <a:t>More contributors wanted.</a:t>
            </a:r>
          </a:p>
          <a:p>
            <a:endParaRPr kumimoji="1" lang="ja-JP" altLang="en-US" sz="2800" dirty="0" smtClean="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タイトル 1"/>
          <p:cNvSpPr>
            <a:spLocks noGrp="1"/>
          </p:cNvSpPr>
          <p:nvPr>
            <p:ph type="title"/>
          </p:nvPr>
        </p:nvSpPr>
        <p:spPr/>
        <p:txBody>
          <a:bodyPr/>
          <a:lstStyle/>
          <a:p>
            <a:r>
              <a:rPr kumimoji="1" lang="en-US" altLang="ja-JP" b="1" i="1" dirty="0" smtClean="0">
                <a:effectLst>
                  <a:outerShdw blurRad="38100" dist="38100" dir="2700000" algn="tl">
                    <a:srgbClr val="000000">
                      <a:alpha val="43137"/>
                    </a:srgbClr>
                  </a:outerShdw>
                </a:effectLst>
              </a:rPr>
              <a:t>Outline</a:t>
            </a:r>
            <a:endParaRPr kumimoji="1" lang="ja-JP" altLang="en-US" b="1" i="1" dirty="0" smtClean="0">
              <a:effectLst>
                <a:outerShdw blurRad="38100" dist="38100" dir="2700000" algn="tl">
                  <a:srgbClr val="000000">
                    <a:alpha val="43137"/>
                  </a:srgbClr>
                </a:outerShdw>
              </a:effectLst>
            </a:endParaRPr>
          </a:p>
        </p:txBody>
      </p:sp>
      <p:sp>
        <p:nvSpPr>
          <p:cNvPr id="25603" name="コンテンツ プレースホルダ 2"/>
          <p:cNvSpPr>
            <a:spLocks noGrp="1"/>
          </p:cNvSpPr>
          <p:nvPr>
            <p:ph idx="1"/>
          </p:nvPr>
        </p:nvSpPr>
        <p:spPr>
          <a:xfrm>
            <a:off x="0" y="1231446"/>
            <a:ext cx="9144000" cy="4557713"/>
          </a:xfrm>
        </p:spPr>
        <p:txBody>
          <a:bodyPr/>
          <a:lstStyle/>
          <a:p>
            <a:r>
              <a:rPr kumimoji="1" lang="en-US" altLang="ja-JP" b="1" i="1" dirty="0" smtClean="0">
                <a:solidFill>
                  <a:srgbClr val="0070C0"/>
                </a:solidFill>
              </a:rPr>
              <a:t>Overview and the Status of the Activity</a:t>
            </a:r>
          </a:p>
          <a:p>
            <a:pPr lvl="1"/>
            <a:r>
              <a:rPr kumimoji="1" lang="en-US" altLang="ja-JP" sz="2400" dirty="0" smtClean="0"/>
              <a:t>Motivational Doc is Published as an OGF informational Doc. </a:t>
            </a:r>
          </a:p>
          <a:p>
            <a:pPr lvl="1"/>
            <a:r>
              <a:rPr kumimoji="1" lang="en-US" altLang="ja-JP" sz="2400" dirty="0" smtClean="0"/>
              <a:t>Waiting for the finalization of WS-DAI Core</a:t>
            </a:r>
          </a:p>
          <a:p>
            <a:pPr lvl="1"/>
            <a:endParaRPr kumimoji="1" lang="en-US" altLang="ja-JP" b="1" i="1" dirty="0" smtClean="0">
              <a:solidFill>
                <a:srgbClr val="0070C0"/>
              </a:solidFill>
            </a:endParaRPr>
          </a:p>
          <a:p>
            <a:r>
              <a:rPr kumimoji="1" lang="en-US" altLang="ja-JP" b="1" i="1" dirty="0" smtClean="0">
                <a:solidFill>
                  <a:srgbClr val="0070C0"/>
                </a:solidFill>
              </a:rPr>
              <a:t>Specifications Introduction</a:t>
            </a:r>
          </a:p>
          <a:p>
            <a:pPr lvl="2"/>
            <a:r>
              <a:rPr kumimoji="1" lang="en-US" altLang="ja-JP" dirty="0" smtClean="0"/>
              <a:t>Query Spec.</a:t>
            </a:r>
          </a:p>
          <a:p>
            <a:pPr lvl="2"/>
            <a:r>
              <a:rPr kumimoji="1" lang="en-US" altLang="ja-JP" dirty="0" smtClean="0"/>
              <a:t>Ontology Spec.</a:t>
            </a:r>
          </a:p>
          <a:p>
            <a:pPr lvl="1"/>
            <a:r>
              <a:rPr kumimoji="1" lang="en-US" altLang="ja-JP" sz="2400" dirty="0" smtClean="0"/>
              <a:t>We don’t have much progress on them,,</a:t>
            </a:r>
          </a:p>
          <a:p>
            <a:pPr lvl="1"/>
            <a:endParaRPr kumimoji="1" lang="en-US" altLang="ja-JP" dirty="0" smtClean="0"/>
          </a:p>
          <a:p>
            <a:r>
              <a:rPr kumimoji="1" lang="en-US" altLang="ja-JP" b="1" i="1" dirty="0" smtClean="0">
                <a:solidFill>
                  <a:srgbClr val="0070C0"/>
                </a:solidFill>
              </a:rPr>
              <a:t>Discussions</a:t>
            </a:r>
          </a:p>
          <a:p>
            <a:endParaRPr kumimoji="1" lang="en-US" altLang="ja-JP" dirty="0" smtClean="0"/>
          </a:p>
          <a:p>
            <a:endParaRPr kumimoji="1" lang="en-US" altLang="ja-JP" dirty="0" smtClean="0"/>
          </a:p>
          <a:p>
            <a:endParaRPr kumimoji="1" lang="ja-JP" altLang="en-US" dirty="0" smtClean="0"/>
          </a:p>
        </p:txBody>
      </p:sp>
      <p:sp>
        <p:nvSpPr>
          <p:cNvPr id="25604" name="フッター プレースホルダ 3"/>
          <p:cNvSpPr>
            <a:spLocks noGrp="1"/>
          </p:cNvSpPr>
          <p:nvPr>
            <p:ph type="ftr" sz="quarter" idx="10"/>
          </p:nvPr>
        </p:nvSpPr>
        <p:spPr>
          <a:noFill/>
        </p:spPr>
        <p:txBody>
          <a:bodyPr/>
          <a:lstStyle/>
          <a:p>
            <a:fld id="{A348D9B3-580A-45F2-A936-2B42A894059A}" type="slidenum">
              <a:rPr lang="ja-JP" altLang="en-US" smtClean="0">
                <a:latin typeface="Arial" charset="0"/>
                <a:ea typeface="ＭＳ Ｐゴシック" charset="-128"/>
              </a:rPr>
              <a:pPr/>
              <a:t>3</a:t>
            </a:fld>
            <a:endParaRPr lang="en-US" altLang="ja-JP" dirty="0" smtClean="0">
              <a:latin typeface="Arial" charset="0"/>
              <a:ea typeface="ＭＳ Ｐゴシック" charset="-128"/>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タイトル 4"/>
          <p:cNvSpPr>
            <a:spLocks noGrp="1"/>
          </p:cNvSpPr>
          <p:nvPr>
            <p:ph type="ctrTitle" sz="quarter"/>
          </p:nvPr>
        </p:nvSpPr>
        <p:spPr>
          <a:xfrm>
            <a:off x="1447800" y="2452688"/>
            <a:ext cx="7696200" cy="1143000"/>
          </a:xfrm>
        </p:spPr>
        <p:txBody>
          <a:bodyPr/>
          <a:lstStyle/>
          <a:p>
            <a:r>
              <a:rPr kumimoji="1" lang="en-US" altLang="ja-JP" smtClean="0"/>
              <a:t>Discussions? </a:t>
            </a:r>
            <a:endParaRPr kumimoji="1" lang="ja-JP" altLang="en-US" smtClean="0"/>
          </a:p>
        </p:txBody>
      </p:sp>
      <p:sp>
        <p:nvSpPr>
          <p:cNvPr id="51203" name="サブタイトル 5"/>
          <p:cNvSpPr>
            <a:spLocks noGrp="1"/>
          </p:cNvSpPr>
          <p:nvPr>
            <p:ph type="subTitle" sz="quarter" idx="1"/>
          </p:nvPr>
        </p:nvSpPr>
        <p:spPr/>
        <p:txBody>
          <a:bodyPr/>
          <a:lstStyle/>
          <a:p>
            <a:pPr>
              <a:buFont typeface="Times" pitchFamily="2" charset="0"/>
              <a:buNone/>
            </a:pPr>
            <a:endParaRPr kumimoji="1" lang="ja-JP" altLang="en-US" smtClean="0"/>
          </a:p>
        </p:txBody>
      </p:sp>
      <p:sp>
        <p:nvSpPr>
          <p:cNvPr id="51204" name="フッター プレースホルダ 3"/>
          <p:cNvSpPr>
            <a:spLocks noGrp="1"/>
          </p:cNvSpPr>
          <p:nvPr>
            <p:ph type="ftr" sz="quarter" idx="4294967295"/>
          </p:nvPr>
        </p:nvSpPr>
        <p:spPr>
          <a:xfrm>
            <a:off x="3810000" y="6400800"/>
            <a:ext cx="5334000" cy="457200"/>
          </a:xfrm>
          <a:noFill/>
        </p:spPr>
        <p:txBody>
          <a:bodyPr/>
          <a:lstStyle/>
          <a:p>
            <a:fld id="{A3460735-7ADA-42F1-8F9E-DF653ED8EDDA}" type="slidenum">
              <a:rPr lang="ja-JP" altLang="en-US" smtClean="0">
                <a:latin typeface="Arial" charset="0"/>
                <a:ea typeface="ＭＳ Ｐゴシック" charset="-128"/>
              </a:rPr>
              <a:pPr/>
              <a:t>30</a:t>
            </a:fld>
            <a:endParaRPr lang="en-US" altLang="ja-JP" smtClean="0">
              <a:latin typeface="Arial" charset="0"/>
              <a:ea typeface="ＭＳ Ｐゴシック" charset="-128"/>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フッター プレースホルダ 3"/>
          <p:cNvSpPr>
            <a:spLocks noGrp="1"/>
          </p:cNvSpPr>
          <p:nvPr>
            <p:ph type="ftr" sz="quarter" idx="10"/>
          </p:nvPr>
        </p:nvSpPr>
        <p:spPr>
          <a:noFill/>
        </p:spPr>
        <p:txBody>
          <a:bodyPr/>
          <a:lstStyle/>
          <a:p>
            <a:fld id="{7DF70277-7940-4BC6-9B33-4FE8D1DAE295}" type="slidenum">
              <a:rPr lang="ja-JP" altLang="en-US" smtClean="0">
                <a:latin typeface="Arial" charset="0"/>
                <a:ea typeface="ＭＳ Ｐゴシック" charset="-128"/>
              </a:rPr>
              <a:pPr/>
              <a:t>4</a:t>
            </a:fld>
            <a:endParaRPr lang="en-US" altLang="ja-JP" smtClean="0">
              <a:latin typeface="Arial" charset="0"/>
              <a:ea typeface="ＭＳ Ｐゴシック" charset="-128"/>
            </a:endParaRPr>
          </a:p>
        </p:txBody>
      </p:sp>
      <p:sp>
        <p:nvSpPr>
          <p:cNvPr id="27651" name="Rectangle 2"/>
          <p:cNvSpPr>
            <a:spLocks noGrp="1" noChangeArrowheads="1"/>
          </p:cNvSpPr>
          <p:nvPr>
            <p:ph type="title"/>
          </p:nvPr>
        </p:nvSpPr>
        <p:spPr>
          <a:xfrm>
            <a:off x="352425" y="133350"/>
            <a:ext cx="7772400" cy="1143000"/>
          </a:xfrm>
        </p:spPr>
        <p:txBody>
          <a:bodyPr/>
          <a:lstStyle/>
          <a:p>
            <a:pPr eaLnBrk="1" hangingPunct="1"/>
            <a:r>
              <a:rPr lang="en-US" altLang="ja-JP" sz="3100" b="1" i="1" dirty="0" smtClean="0">
                <a:effectLst>
                  <a:outerShdw blurRad="38100" dist="38100" dir="2700000" algn="tl">
                    <a:srgbClr val="000000">
                      <a:alpha val="43137"/>
                    </a:srgbClr>
                  </a:outerShdw>
                </a:effectLst>
              </a:rPr>
              <a:t>WS-DAI-RDF(S) Standard Structure</a:t>
            </a:r>
          </a:p>
        </p:txBody>
      </p:sp>
      <p:sp>
        <p:nvSpPr>
          <p:cNvPr id="27652" name="Rectangle 3"/>
          <p:cNvSpPr>
            <a:spLocks noGrp="1" noChangeArrowheads="1"/>
          </p:cNvSpPr>
          <p:nvPr>
            <p:ph type="body" idx="1"/>
          </p:nvPr>
        </p:nvSpPr>
        <p:spPr>
          <a:xfrm>
            <a:off x="0" y="1125538"/>
            <a:ext cx="9144000" cy="5732462"/>
          </a:xfrm>
        </p:spPr>
        <p:txBody>
          <a:bodyPr/>
          <a:lstStyle/>
          <a:p>
            <a:pPr marL="533400" indent="-533400" eaLnBrk="1" hangingPunct="1">
              <a:lnSpc>
                <a:spcPct val="80000"/>
              </a:lnSpc>
              <a:buFont typeface="Times" pitchFamily="2" charset="0"/>
              <a:buNone/>
            </a:pPr>
            <a:r>
              <a:rPr lang="ja-JP" altLang="en-US" sz="2800" b="1" dirty="0" smtClean="0"/>
              <a:t>　  </a:t>
            </a:r>
            <a:r>
              <a:rPr lang="es-ES" altLang="ja-JP" sz="2800" b="1" dirty="0" smtClean="0">
                <a:solidFill>
                  <a:schemeClr val="accent2"/>
                </a:solidFill>
              </a:rPr>
              <a:t>What is all about?</a:t>
            </a:r>
          </a:p>
          <a:p>
            <a:pPr marL="914400" lvl="1" indent="-457200" eaLnBrk="1" hangingPunct="1">
              <a:lnSpc>
                <a:spcPct val="80000"/>
              </a:lnSpc>
            </a:pPr>
            <a:r>
              <a:rPr lang="es-ES" sz="2000" i="1" dirty="0" smtClean="0"/>
              <a:t> </a:t>
            </a:r>
            <a:r>
              <a:rPr lang="es-ES" altLang="ja-JP" sz="2000" i="1" dirty="0" smtClean="0"/>
              <a:t>Providing an access mechanism to RDF(S) </a:t>
            </a:r>
            <a:r>
              <a:rPr lang="es-ES" altLang="ja-JP" sz="2000" i="1" smtClean="0"/>
              <a:t>data resources</a:t>
            </a:r>
            <a:endParaRPr lang="es-ES" altLang="ja-JP" sz="2000" i="1" dirty="0" smtClean="0"/>
          </a:p>
          <a:p>
            <a:pPr marL="914400" lvl="1" indent="-457200" eaLnBrk="1" hangingPunct="1">
              <a:lnSpc>
                <a:spcPct val="80000"/>
              </a:lnSpc>
              <a:buNone/>
            </a:pPr>
            <a:r>
              <a:rPr lang="es-ES" altLang="ja-JP" sz="2400" b="1" i="1" dirty="0" smtClean="0"/>
              <a:t>RDF(Resource Description Framework) </a:t>
            </a:r>
          </a:p>
          <a:p>
            <a:pPr marL="1314450" lvl="2" indent="-457200" eaLnBrk="1" hangingPunct="1">
              <a:lnSpc>
                <a:spcPct val="80000"/>
              </a:lnSpc>
            </a:pPr>
            <a:r>
              <a:rPr lang="es-ES" altLang="ja-JP" sz="1600" i="1" dirty="0" smtClean="0"/>
              <a:t>Common Data Representation in the Semantic Web area</a:t>
            </a:r>
          </a:p>
          <a:p>
            <a:pPr marL="1314450" lvl="2" indent="-457200" eaLnBrk="1" hangingPunct="1">
              <a:lnSpc>
                <a:spcPct val="80000"/>
              </a:lnSpc>
            </a:pPr>
            <a:r>
              <a:rPr lang="es-ES" altLang="ja-JP" sz="1600" i="1" dirty="0" smtClean="0"/>
              <a:t>RDF(S) = RDF Schema</a:t>
            </a:r>
          </a:p>
          <a:p>
            <a:pPr marL="1314450" lvl="2" indent="-457200" eaLnBrk="1" hangingPunct="1">
              <a:lnSpc>
                <a:spcPct val="80000"/>
              </a:lnSpc>
            </a:pPr>
            <a:r>
              <a:rPr lang="es-ES" altLang="ja-JP" sz="1600" i="1" dirty="0" smtClean="0"/>
              <a:t>The number of RDF resouces  is increasing worldwide</a:t>
            </a:r>
          </a:p>
          <a:p>
            <a:pPr marL="1771650" lvl="3" indent="-457200" eaLnBrk="1" hangingPunct="1">
              <a:lnSpc>
                <a:spcPct val="80000"/>
              </a:lnSpc>
            </a:pPr>
            <a:r>
              <a:rPr lang="es-ES" altLang="ja-JP" sz="1200" i="1" dirty="0" smtClean="0"/>
              <a:t>(billions of triples)</a:t>
            </a:r>
            <a:endParaRPr lang="en-US" altLang="ja-JP" sz="1600" dirty="0" smtClean="0"/>
          </a:p>
          <a:p>
            <a:pPr marL="533400" indent="-533400" eaLnBrk="1" hangingPunct="1">
              <a:lnSpc>
                <a:spcPct val="80000"/>
              </a:lnSpc>
              <a:buFont typeface="Times" pitchFamily="2" charset="0"/>
              <a:buNone/>
            </a:pPr>
            <a:endParaRPr lang="en-US" altLang="ja-JP" sz="2000" dirty="0" smtClean="0"/>
          </a:p>
          <a:p>
            <a:pPr marL="533400" indent="-533400" eaLnBrk="1" hangingPunct="1">
              <a:lnSpc>
                <a:spcPct val="80000"/>
              </a:lnSpc>
              <a:buFont typeface="Times" pitchFamily="2" charset="0"/>
              <a:buNone/>
            </a:pPr>
            <a:r>
              <a:rPr lang="en-US" altLang="ja-JP" sz="2000" dirty="0" smtClean="0"/>
              <a:t>     New WS-DAI realization for RDF(S) data</a:t>
            </a:r>
          </a:p>
          <a:p>
            <a:pPr marL="1295400" lvl="2" indent="-381000" eaLnBrk="1" hangingPunct="1">
              <a:lnSpc>
                <a:spcPct val="80000"/>
              </a:lnSpc>
              <a:buFontTx/>
              <a:buNone/>
            </a:pPr>
            <a:r>
              <a:rPr lang="en-US" altLang="ja-JP" sz="1600" dirty="0" smtClean="0"/>
              <a:t>which will consist of  2 complementary specifications</a:t>
            </a:r>
            <a:r>
              <a:rPr lang="en-US" altLang="ja-JP" sz="1800" b="1" dirty="0" smtClean="0"/>
              <a:t> </a:t>
            </a:r>
          </a:p>
          <a:p>
            <a:pPr marL="1295400" lvl="2" indent="-381000" eaLnBrk="1" hangingPunct="1">
              <a:lnSpc>
                <a:spcPct val="80000"/>
              </a:lnSpc>
              <a:buFontTx/>
              <a:buNone/>
            </a:pPr>
            <a:endParaRPr lang="en-US" altLang="ja-JP" sz="1800" b="1" dirty="0" smtClean="0">
              <a:effectLst>
                <a:outerShdw blurRad="38100" dist="38100" dir="2700000" algn="tl">
                  <a:srgbClr val="000000">
                    <a:alpha val="43137"/>
                  </a:srgbClr>
                </a:outerShdw>
              </a:effectLst>
            </a:endParaRPr>
          </a:p>
          <a:p>
            <a:pPr marL="914400" lvl="1" indent="-457200" eaLnBrk="1" hangingPunct="1">
              <a:lnSpc>
                <a:spcPct val="80000"/>
              </a:lnSpc>
              <a:buFontTx/>
              <a:buAutoNum type="arabicPeriod"/>
            </a:pPr>
            <a:r>
              <a:rPr lang="en-US" altLang="ja-JP" sz="2400" b="1" i="1" dirty="0" smtClean="0">
                <a:solidFill>
                  <a:srgbClr val="0070C0"/>
                </a:solidFill>
                <a:effectLst>
                  <a:outerShdw blurRad="38100" dist="38100" dir="2700000" algn="tl">
                    <a:srgbClr val="000000">
                      <a:alpha val="43137"/>
                    </a:srgbClr>
                  </a:outerShdw>
                </a:effectLst>
                <a:ea typeface="Arial Unicode MS" pitchFamily="50" charset="-128"/>
                <a:cs typeface="Arial Unicode MS" pitchFamily="50" charset="-128"/>
              </a:rPr>
              <a:t>RDF(S) Ontology Access</a:t>
            </a:r>
          </a:p>
          <a:p>
            <a:pPr marL="1295400" lvl="2" indent="-381000" eaLnBrk="1" hangingPunct="1">
              <a:lnSpc>
                <a:spcPct val="80000"/>
              </a:lnSpc>
              <a:buFontTx/>
              <a:buNone/>
            </a:pPr>
            <a:r>
              <a:rPr lang="en-US" altLang="ja-JP" sz="1800" dirty="0" smtClean="0">
                <a:ea typeface="Arial Unicode MS" pitchFamily="50" charset="-128"/>
                <a:cs typeface="Arial Unicode MS" pitchFamily="50" charset="-128"/>
              </a:rPr>
              <a:t>Ontological Primitives </a:t>
            </a:r>
          </a:p>
          <a:p>
            <a:pPr marL="1295400" lvl="2" indent="-381000" eaLnBrk="1" hangingPunct="1">
              <a:lnSpc>
                <a:spcPct val="80000"/>
              </a:lnSpc>
              <a:buFontTx/>
              <a:buNone/>
            </a:pPr>
            <a:r>
              <a:rPr lang="en-US" altLang="ja-JP" sz="1800" dirty="0" smtClean="0">
                <a:ea typeface="Arial Unicode MS" pitchFamily="50" charset="-128"/>
                <a:cs typeface="Arial Unicode MS" pitchFamily="50" charset="-128"/>
              </a:rPr>
              <a:t>based on RDF(S) model(as Class)</a:t>
            </a:r>
          </a:p>
          <a:p>
            <a:pPr marL="1295400" lvl="2" indent="-381000" eaLnBrk="1" hangingPunct="1">
              <a:lnSpc>
                <a:spcPct val="80000"/>
              </a:lnSpc>
              <a:buFontTx/>
              <a:buNone/>
            </a:pPr>
            <a:endParaRPr lang="en-US" altLang="ja-JP" sz="1800" dirty="0" smtClean="0">
              <a:ea typeface="Arial Unicode MS" pitchFamily="50" charset="-128"/>
              <a:cs typeface="Arial Unicode MS" pitchFamily="50" charset="-128"/>
            </a:endParaRPr>
          </a:p>
          <a:p>
            <a:pPr marL="914400" lvl="1" indent="-457200" eaLnBrk="1" hangingPunct="1">
              <a:lnSpc>
                <a:spcPct val="80000"/>
              </a:lnSpc>
              <a:buFontTx/>
              <a:buAutoNum type="arabicPeriod"/>
            </a:pPr>
            <a:r>
              <a:rPr lang="en-US" altLang="ja-JP" sz="2400" b="1" i="1" dirty="0" smtClean="0">
                <a:solidFill>
                  <a:srgbClr val="0070C0"/>
                </a:solidFill>
                <a:effectLst>
                  <a:outerShdw blurRad="38100" dist="38100" dir="2700000" algn="tl">
                    <a:srgbClr val="000000">
                      <a:alpha val="43137"/>
                    </a:srgbClr>
                  </a:outerShdw>
                </a:effectLst>
                <a:ea typeface="Arial Unicode MS" pitchFamily="50" charset="-128"/>
                <a:cs typeface="Arial Unicode MS" pitchFamily="50" charset="-128"/>
              </a:rPr>
              <a:t>RDF(S) Querying</a:t>
            </a:r>
          </a:p>
          <a:p>
            <a:pPr marL="1295400" lvl="2" indent="-381000" eaLnBrk="1" hangingPunct="1">
              <a:lnSpc>
                <a:spcPct val="80000"/>
              </a:lnSpc>
              <a:buFontTx/>
              <a:buNone/>
            </a:pPr>
            <a:r>
              <a:rPr lang="en-US" altLang="ja-JP" sz="1800" dirty="0" smtClean="0"/>
              <a:t>Query Language(SPARQL) </a:t>
            </a:r>
          </a:p>
          <a:p>
            <a:pPr marL="1295400" lvl="2" indent="-381000" eaLnBrk="1" hangingPunct="1">
              <a:lnSpc>
                <a:spcPct val="80000"/>
              </a:lnSpc>
              <a:buFontTx/>
              <a:buNone/>
            </a:pPr>
            <a:r>
              <a:rPr lang="en-US" altLang="ja-JP" sz="1800" dirty="0" smtClean="0"/>
              <a:t>for Instances</a:t>
            </a:r>
          </a:p>
          <a:p>
            <a:pPr marL="1295400" lvl="2" indent="-381000" eaLnBrk="1" hangingPunct="1">
              <a:lnSpc>
                <a:spcPct val="80000"/>
              </a:lnSpc>
              <a:buFontTx/>
              <a:buNone/>
            </a:pPr>
            <a:endParaRPr lang="en-US" altLang="ja-JP" sz="1800" dirty="0" smtClean="0"/>
          </a:p>
          <a:p>
            <a:pPr marL="1295400" lvl="2" indent="-381000" eaLnBrk="1" hangingPunct="1">
              <a:lnSpc>
                <a:spcPct val="80000"/>
              </a:lnSpc>
              <a:buFontTx/>
              <a:buNone/>
            </a:pPr>
            <a:endParaRPr lang="en-US" altLang="ja-JP" sz="1600" dirty="0" smtClean="0"/>
          </a:p>
          <a:p>
            <a:pPr marL="1295400" lvl="2" indent="-381000" eaLnBrk="1" hangingPunct="1">
              <a:lnSpc>
                <a:spcPct val="80000"/>
              </a:lnSpc>
              <a:buFontTx/>
              <a:buNone/>
            </a:pPr>
            <a:endParaRPr lang="en-US" altLang="ja-JP" sz="1600" dirty="0" smtClean="0"/>
          </a:p>
          <a:p>
            <a:pPr marL="1295400" lvl="2" indent="-381000" eaLnBrk="1" hangingPunct="1">
              <a:lnSpc>
                <a:spcPct val="80000"/>
              </a:lnSpc>
              <a:buFontTx/>
              <a:buNone/>
            </a:pPr>
            <a:endParaRPr lang="en-US" altLang="ja-JP" sz="1600" dirty="0" smtClean="0"/>
          </a:p>
          <a:p>
            <a:pPr marL="1295400" lvl="2" indent="-381000" eaLnBrk="1" hangingPunct="1">
              <a:lnSpc>
                <a:spcPct val="80000"/>
              </a:lnSpc>
              <a:buFontTx/>
              <a:buNone/>
            </a:pPr>
            <a:endParaRPr lang="en-US" altLang="ja-JP" sz="1600" dirty="0" smtClean="0"/>
          </a:p>
          <a:p>
            <a:pPr marL="1295400" lvl="2" indent="-381000" eaLnBrk="1" hangingPunct="1">
              <a:lnSpc>
                <a:spcPct val="80000"/>
              </a:lnSpc>
              <a:buFontTx/>
              <a:buNone/>
            </a:pPr>
            <a:endParaRPr lang="en-US" altLang="ja-JP" sz="1600" dirty="0" smtClean="0"/>
          </a:p>
          <a:p>
            <a:pPr marL="1295400" lvl="2" indent="-381000" eaLnBrk="1" hangingPunct="1">
              <a:lnSpc>
                <a:spcPct val="80000"/>
              </a:lnSpc>
              <a:buFontTx/>
              <a:buNone/>
            </a:pPr>
            <a:endParaRPr lang="en-US" altLang="ja-JP" sz="1600" dirty="0" smtClean="0"/>
          </a:p>
          <a:p>
            <a:pPr marL="1295400" lvl="2" indent="-381000" eaLnBrk="1" hangingPunct="1">
              <a:lnSpc>
                <a:spcPct val="80000"/>
              </a:lnSpc>
              <a:buFontTx/>
              <a:buNone/>
            </a:pPr>
            <a:endParaRPr lang="en-US" altLang="ja-JP" sz="1600" dirty="0" smtClean="0"/>
          </a:p>
          <a:p>
            <a:pPr marL="1295400" lvl="2" indent="-381000" eaLnBrk="1" hangingPunct="1">
              <a:lnSpc>
                <a:spcPct val="80000"/>
              </a:lnSpc>
              <a:buFontTx/>
              <a:buNone/>
            </a:pPr>
            <a:endParaRPr lang="en-US" altLang="ja-JP" sz="1600" dirty="0" smtClean="0"/>
          </a:p>
          <a:p>
            <a:pPr marL="533400" indent="-533400" eaLnBrk="1" hangingPunct="1">
              <a:lnSpc>
                <a:spcPct val="80000"/>
              </a:lnSpc>
              <a:buFont typeface="Times" pitchFamily="2" charset="0"/>
              <a:buNone/>
            </a:pPr>
            <a:r>
              <a:rPr lang="es-ES" altLang="ja-JP" sz="1800" b="1" dirty="0" smtClean="0">
                <a:solidFill>
                  <a:schemeClr val="accent2"/>
                </a:solidFill>
              </a:rPr>
              <a:t>   </a:t>
            </a:r>
            <a:endParaRPr lang="en-US" altLang="ja-JP" sz="1200" b="1" dirty="0" smtClean="0">
              <a:solidFill>
                <a:schemeClr val="accent1"/>
              </a:solidFill>
            </a:endParaRPr>
          </a:p>
        </p:txBody>
      </p:sp>
      <p:pic>
        <p:nvPicPr>
          <p:cNvPr id="27653" name="Picture 4"/>
          <p:cNvPicPr>
            <a:picLocks noChangeAspect="1" noChangeArrowheads="1"/>
          </p:cNvPicPr>
          <p:nvPr/>
        </p:nvPicPr>
        <p:blipFill>
          <a:blip r:embed="rId3" cstate="print"/>
          <a:srcRect/>
          <a:stretch>
            <a:fillRect/>
          </a:stretch>
        </p:blipFill>
        <p:spPr bwMode="auto">
          <a:xfrm>
            <a:off x="4721225" y="4038237"/>
            <a:ext cx="4422775" cy="2392363"/>
          </a:xfrm>
          <a:prstGeom prst="rect">
            <a:avLst/>
          </a:prstGeom>
          <a:noFill/>
          <a:ln w="9525">
            <a:noFill/>
            <a:miter lim="800000"/>
            <a:headEnd/>
            <a:tailEnd/>
          </a:ln>
        </p:spPr>
      </p:pic>
      <p:sp>
        <p:nvSpPr>
          <p:cNvPr id="27654" name="Oval 5"/>
          <p:cNvSpPr>
            <a:spLocks noChangeArrowheads="1"/>
          </p:cNvSpPr>
          <p:nvPr/>
        </p:nvSpPr>
        <p:spPr bwMode="auto">
          <a:xfrm>
            <a:off x="4374562" y="4953000"/>
            <a:ext cx="2859087" cy="1905000"/>
          </a:xfrm>
          <a:prstGeom prst="ellipse">
            <a:avLst/>
          </a:prstGeom>
          <a:noFill/>
          <a:ln w="9525">
            <a:solidFill>
              <a:schemeClr val="accent1"/>
            </a:solidFill>
            <a:round/>
            <a:headEnd/>
            <a:tailEnd/>
          </a:ln>
        </p:spPr>
        <p:txBody>
          <a:bodyPr wrap="none" anchor="ctr"/>
          <a:lstStyle/>
          <a:p>
            <a:endParaRPr lang="ja-JP" altLang="en-US"/>
          </a:p>
        </p:txBody>
      </p:sp>
      <p:sp>
        <p:nvSpPr>
          <p:cNvPr id="27655" name="Text Box 6"/>
          <p:cNvSpPr txBox="1">
            <a:spLocks noChangeArrowheads="1"/>
          </p:cNvSpPr>
          <p:nvPr/>
        </p:nvSpPr>
        <p:spPr bwMode="auto">
          <a:xfrm>
            <a:off x="7030585" y="5554209"/>
            <a:ext cx="1711325" cy="730250"/>
          </a:xfrm>
          <a:prstGeom prst="rect">
            <a:avLst/>
          </a:prstGeom>
          <a:noFill/>
          <a:ln w="9525">
            <a:noFill/>
            <a:miter lim="800000"/>
            <a:headEnd/>
            <a:tailEnd/>
          </a:ln>
        </p:spPr>
        <p:txBody>
          <a:bodyPr>
            <a:spAutoFit/>
          </a:bodyPr>
          <a:lstStyle/>
          <a:p>
            <a:r>
              <a:rPr lang="en-US" altLang="ja-JP" sz="1400" dirty="0"/>
              <a:t>Use either or both</a:t>
            </a:r>
          </a:p>
          <a:p>
            <a:r>
              <a:rPr lang="en-US" altLang="ja-JP" sz="1400" dirty="0"/>
              <a:t>according to your needs</a:t>
            </a:r>
          </a:p>
        </p:txBody>
      </p:sp>
      <p:pic>
        <p:nvPicPr>
          <p:cNvPr id="29698" name="Picture 2" descr="http://www4.wiwiss.fu-berlin.de/bizer/pub/lod-datasets_2009-03-05.png"/>
          <p:cNvPicPr>
            <a:picLocks noChangeAspect="1" noChangeArrowheads="1"/>
          </p:cNvPicPr>
          <p:nvPr/>
        </p:nvPicPr>
        <p:blipFill>
          <a:blip r:embed="rId4" cstate="print"/>
          <a:srcRect/>
          <a:stretch>
            <a:fillRect/>
          </a:stretch>
        </p:blipFill>
        <p:spPr bwMode="auto">
          <a:xfrm>
            <a:off x="6709954" y="2103120"/>
            <a:ext cx="1983469" cy="1511300"/>
          </a:xfrm>
          <a:prstGeom prst="rect">
            <a:avLst/>
          </a:prstGeom>
          <a:noFill/>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フッター プレースホルダ 3"/>
          <p:cNvSpPr>
            <a:spLocks noGrp="1"/>
          </p:cNvSpPr>
          <p:nvPr>
            <p:ph type="ftr" sz="quarter" idx="10"/>
          </p:nvPr>
        </p:nvSpPr>
        <p:spPr>
          <a:noFill/>
        </p:spPr>
        <p:txBody>
          <a:bodyPr/>
          <a:lstStyle/>
          <a:p>
            <a:fld id="{0194A6BA-D8FA-49E2-ABED-D27FAB1761B1}" type="slidenum">
              <a:rPr lang="ja-JP" altLang="en-US" smtClean="0">
                <a:latin typeface="Arial" charset="0"/>
                <a:ea typeface="ＭＳ Ｐゴシック" charset="-128"/>
              </a:rPr>
              <a:pPr/>
              <a:t>5</a:t>
            </a:fld>
            <a:endParaRPr lang="en-US" altLang="ja-JP" dirty="0" smtClean="0">
              <a:latin typeface="Arial" charset="0"/>
              <a:ea typeface="ＭＳ Ｐゴシック" charset="-128"/>
            </a:endParaRPr>
          </a:p>
        </p:txBody>
      </p:sp>
      <p:sp>
        <p:nvSpPr>
          <p:cNvPr id="32771" name="Rectangle 2"/>
          <p:cNvSpPr>
            <a:spLocks noGrp="1" noChangeArrowheads="1"/>
          </p:cNvSpPr>
          <p:nvPr>
            <p:ph type="title"/>
          </p:nvPr>
        </p:nvSpPr>
        <p:spPr>
          <a:xfrm>
            <a:off x="277586" y="250371"/>
            <a:ext cx="7772400" cy="1143000"/>
          </a:xfrm>
        </p:spPr>
        <p:txBody>
          <a:bodyPr/>
          <a:lstStyle/>
          <a:p>
            <a:pPr eaLnBrk="1" hangingPunct="1"/>
            <a:r>
              <a:rPr lang="en-US" altLang="ja-JP" sz="3100" b="1" i="1" dirty="0" smtClean="0">
                <a:effectLst>
                  <a:outerShdw blurRad="38100" dist="38100" dir="2700000" algn="tl">
                    <a:srgbClr val="000000">
                      <a:alpha val="43137"/>
                    </a:srgbClr>
                  </a:outerShdw>
                </a:effectLst>
              </a:rPr>
              <a:t>DAIS for RDF:  History</a:t>
            </a:r>
          </a:p>
        </p:txBody>
      </p:sp>
      <p:sp>
        <p:nvSpPr>
          <p:cNvPr id="32772" name="Rectangle 3"/>
          <p:cNvSpPr>
            <a:spLocks noGrp="1" noChangeArrowheads="1"/>
          </p:cNvSpPr>
          <p:nvPr>
            <p:ph type="body" idx="1"/>
          </p:nvPr>
        </p:nvSpPr>
        <p:spPr>
          <a:xfrm>
            <a:off x="0" y="1181100"/>
            <a:ext cx="4267200" cy="5365750"/>
          </a:xfrm>
          <a:solidFill>
            <a:schemeClr val="tx2"/>
          </a:solidFill>
        </p:spPr>
        <p:txBody>
          <a:bodyPr/>
          <a:lstStyle/>
          <a:p>
            <a:pPr eaLnBrk="1" hangingPunct="1">
              <a:lnSpc>
                <a:spcPct val="80000"/>
              </a:lnSpc>
            </a:pPr>
            <a:r>
              <a:rPr lang="en-US" altLang="ja-JP" sz="1800" b="1" smtClean="0">
                <a:solidFill>
                  <a:srgbClr val="5DAD41"/>
                </a:solidFill>
              </a:rPr>
              <a:t>2006.02: GGF16 at Athens</a:t>
            </a:r>
            <a:r>
              <a:rPr lang="en-US" altLang="ja-JP" sz="1800" smtClean="0">
                <a:solidFill>
                  <a:srgbClr val="5DAD41"/>
                </a:solidFill>
              </a:rPr>
              <a:t> </a:t>
            </a:r>
          </a:p>
          <a:p>
            <a:pPr lvl="1" eaLnBrk="1" hangingPunct="1">
              <a:lnSpc>
                <a:spcPct val="80000"/>
              </a:lnSpc>
            </a:pPr>
            <a:r>
              <a:rPr lang="en-US" altLang="ja-JP" sz="1600" smtClean="0"/>
              <a:t> DAIS for RDF  BOF: Share the Motivation</a:t>
            </a:r>
          </a:p>
          <a:p>
            <a:pPr eaLnBrk="1" hangingPunct="1">
              <a:lnSpc>
                <a:spcPct val="80000"/>
              </a:lnSpc>
            </a:pPr>
            <a:r>
              <a:rPr lang="en-US" altLang="ja-JP" sz="1800" b="1" smtClean="0">
                <a:solidFill>
                  <a:srgbClr val="5DAD41"/>
                </a:solidFill>
              </a:rPr>
              <a:t>2006.05: GGF17 at Tokyo</a:t>
            </a:r>
          </a:p>
          <a:p>
            <a:pPr lvl="1" eaLnBrk="1" hangingPunct="1">
              <a:lnSpc>
                <a:spcPct val="80000"/>
              </a:lnSpc>
            </a:pPr>
            <a:r>
              <a:rPr lang="en-US" altLang="ja-JP" sz="1600" smtClean="0"/>
              <a:t> Charter Discussion </a:t>
            </a:r>
          </a:p>
          <a:p>
            <a:pPr lvl="1" eaLnBrk="1" hangingPunct="1">
              <a:lnSpc>
                <a:spcPct val="80000"/>
              </a:lnSpc>
            </a:pPr>
            <a:r>
              <a:rPr lang="en-US" altLang="ja-JP" sz="1600" smtClean="0"/>
              <a:t> Focus on RDF and RDF Schema (RDF(S))</a:t>
            </a:r>
          </a:p>
          <a:p>
            <a:pPr lvl="1" eaLnBrk="1" hangingPunct="1">
              <a:lnSpc>
                <a:spcPct val="80000"/>
              </a:lnSpc>
            </a:pPr>
            <a:r>
              <a:rPr lang="en-US" altLang="ja-JP" sz="1600" smtClean="0"/>
              <a:t> Scope/Roadmap/Deliverables</a:t>
            </a:r>
          </a:p>
          <a:p>
            <a:pPr eaLnBrk="1" hangingPunct="1">
              <a:lnSpc>
                <a:spcPct val="80000"/>
              </a:lnSpc>
            </a:pPr>
            <a:r>
              <a:rPr lang="en-US" altLang="ja-JP" sz="1800" b="1" smtClean="0">
                <a:solidFill>
                  <a:srgbClr val="5DAD41"/>
                </a:solidFill>
              </a:rPr>
              <a:t>2006.06: RDF F2F at Edinburgh </a:t>
            </a:r>
          </a:p>
          <a:p>
            <a:pPr lvl="1" eaLnBrk="1" hangingPunct="1">
              <a:lnSpc>
                <a:spcPct val="80000"/>
              </a:lnSpc>
            </a:pPr>
            <a:r>
              <a:rPr lang="en-US" altLang="ja-JP" sz="1600" smtClean="0"/>
              <a:t>Decide to make an informational document</a:t>
            </a:r>
          </a:p>
          <a:p>
            <a:pPr lvl="2" eaLnBrk="1" hangingPunct="1">
              <a:lnSpc>
                <a:spcPct val="80000"/>
              </a:lnSpc>
            </a:pPr>
            <a:r>
              <a:rPr lang="en-US" altLang="ja-JP" sz="1400" smtClean="0"/>
              <a:t>Motivational Document : Structure Discussion</a:t>
            </a:r>
            <a:endParaRPr lang="en-US" altLang="ja-JP" sz="1400" smtClean="0">
              <a:solidFill>
                <a:srgbClr val="5DAD41"/>
              </a:solidFill>
            </a:endParaRPr>
          </a:p>
          <a:p>
            <a:pPr eaLnBrk="1" hangingPunct="1">
              <a:lnSpc>
                <a:spcPct val="80000"/>
              </a:lnSpc>
            </a:pPr>
            <a:r>
              <a:rPr lang="en-US" altLang="ja-JP" sz="1800" b="1" smtClean="0">
                <a:solidFill>
                  <a:srgbClr val="5DAD41"/>
                </a:solidFill>
              </a:rPr>
              <a:t>2006.09: GGF18 at Washington</a:t>
            </a:r>
          </a:p>
          <a:p>
            <a:pPr lvl="1" eaLnBrk="1" hangingPunct="1">
              <a:lnSpc>
                <a:spcPct val="80000"/>
              </a:lnSpc>
            </a:pPr>
            <a:r>
              <a:rPr lang="en-US" altLang="ja-JP" sz="1600" smtClean="0"/>
              <a:t>Motivational Doc Presented</a:t>
            </a:r>
          </a:p>
          <a:p>
            <a:pPr eaLnBrk="1" hangingPunct="1">
              <a:lnSpc>
                <a:spcPct val="80000"/>
              </a:lnSpc>
            </a:pPr>
            <a:r>
              <a:rPr lang="en-US" altLang="ja-JP" sz="1800" b="1" smtClean="0">
                <a:solidFill>
                  <a:schemeClr val="accent1"/>
                </a:solidFill>
              </a:rPr>
              <a:t>2007.02</a:t>
            </a:r>
            <a:r>
              <a:rPr lang="ja-JP" altLang="en-US" sz="1800" b="1" smtClean="0">
                <a:solidFill>
                  <a:schemeClr val="accent1"/>
                </a:solidFill>
              </a:rPr>
              <a:t>：</a:t>
            </a:r>
            <a:r>
              <a:rPr lang="en-US" altLang="ja-JP" sz="1800" b="1" smtClean="0">
                <a:solidFill>
                  <a:schemeClr val="accent1"/>
                </a:solidFill>
              </a:rPr>
              <a:t>OGF19 at  Chapel Hill, NC</a:t>
            </a:r>
          </a:p>
          <a:p>
            <a:pPr lvl="1" eaLnBrk="1" hangingPunct="1">
              <a:lnSpc>
                <a:spcPct val="80000"/>
              </a:lnSpc>
            </a:pPr>
            <a:r>
              <a:rPr lang="en-US" altLang="ja-JP" sz="1600" smtClean="0"/>
              <a:t>2 initial Specification Documents Presented</a:t>
            </a:r>
          </a:p>
          <a:p>
            <a:pPr eaLnBrk="1" hangingPunct="1">
              <a:lnSpc>
                <a:spcPct val="80000"/>
              </a:lnSpc>
            </a:pPr>
            <a:r>
              <a:rPr lang="en-US" altLang="ja-JP" sz="1800" b="1" smtClean="0">
                <a:solidFill>
                  <a:schemeClr val="accent1"/>
                </a:solidFill>
              </a:rPr>
              <a:t>2007.05: OGF20 at Manchester</a:t>
            </a:r>
          </a:p>
          <a:p>
            <a:pPr lvl="1" eaLnBrk="1" hangingPunct="1">
              <a:lnSpc>
                <a:spcPct val="80000"/>
              </a:lnSpc>
            </a:pPr>
            <a:r>
              <a:rPr lang="en-US" altLang="ja-JP" sz="1600" smtClean="0"/>
              <a:t>Initial version of the “Glossary of the Terms” is presented</a:t>
            </a:r>
          </a:p>
          <a:p>
            <a:pPr lvl="1" eaLnBrk="1" hangingPunct="1">
              <a:lnSpc>
                <a:spcPct val="80000"/>
              </a:lnSpc>
            </a:pPr>
            <a:r>
              <a:rPr lang="en-US" altLang="ja-JP" sz="1600" smtClean="0"/>
              <a:t>More Use Cases Presented.</a:t>
            </a:r>
            <a:endParaRPr lang="en-US" altLang="ja-JP" sz="1600" b="1" smtClean="0">
              <a:solidFill>
                <a:schemeClr val="accent1"/>
              </a:solidFill>
            </a:endParaRPr>
          </a:p>
        </p:txBody>
      </p:sp>
      <p:sp>
        <p:nvSpPr>
          <p:cNvPr id="32773" name="Rectangle 3"/>
          <p:cNvSpPr txBox="1">
            <a:spLocks noChangeArrowheads="1"/>
          </p:cNvSpPr>
          <p:nvPr/>
        </p:nvSpPr>
        <p:spPr bwMode="auto">
          <a:xfrm>
            <a:off x="4745038" y="1173163"/>
            <a:ext cx="4398962" cy="5365750"/>
          </a:xfrm>
          <a:prstGeom prst="rect">
            <a:avLst/>
          </a:prstGeom>
          <a:solidFill>
            <a:schemeClr val="tx2"/>
          </a:solidFill>
          <a:ln w="9525">
            <a:noFill/>
            <a:miter lim="800000"/>
            <a:headEnd/>
            <a:tailEnd/>
          </a:ln>
        </p:spPr>
        <p:txBody>
          <a:bodyPr/>
          <a:lstStyle/>
          <a:p>
            <a:pPr eaLnBrk="1" hangingPunct="1">
              <a:lnSpc>
                <a:spcPct val="80000"/>
              </a:lnSpc>
            </a:pPr>
            <a:r>
              <a:rPr lang="en-US" altLang="ja-JP" sz="2000" b="1" dirty="0" smtClean="0">
                <a:solidFill>
                  <a:schemeClr val="accent1"/>
                </a:solidFill>
              </a:rPr>
              <a:t>2007.09</a:t>
            </a:r>
            <a:r>
              <a:rPr lang="ja-JP" altLang="en-US" sz="2000" b="1" dirty="0" smtClean="0">
                <a:solidFill>
                  <a:schemeClr val="accent1"/>
                </a:solidFill>
              </a:rPr>
              <a:t>：</a:t>
            </a:r>
            <a:r>
              <a:rPr lang="en-US" altLang="ja-JP" sz="2000" b="1" dirty="0" smtClean="0">
                <a:solidFill>
                  <a:schemeClr val="accent1"/>
                </a:solidFill>
              </a:rPr>
              <a:t>OGF21 at Seattle</a:t>
            </a:r>
          </a:p>
          <a:p>
            <a:pPr lvl="1" eaLnBrk="1" hangingPunct="1">
              <a:lnSpc>
                <a:spcPct val="80000"/>
              </a:lnSpc>
            </a:pPr>
            <a:r>
              <a:rPr lang="en-US" altLang="ja-JP" sz="1800" dirty="0" smtClean="0"/>
              <a:t>Documents updated</a:t>
            </a:r>
          </a:p>
          <a:p>
            <a:pPr lvl="2" eaLnBrk="1" hangingPunct="1">
              <a:lnSpc>
                <a:spcPct val="80000"/>
              </a:lnSpc>
            </a:pPr>
            <a:r>
              <a:rPr lang="en-US" altLang="ja-JP" sz="1600" dirty="0" smtClean="0"/>
              <a:t>Glossary of Terms </a:t>
            </a:r>
          </a:p>
          <a:p>
            <a:pPr lvl="2" eaLnBrk="1" hangingPunct="1">
              <a:lnSpc>
                <a:spcPct val="80000"/>
              </a:lnSpc>
            </a:pPr>
            <a:r>
              <a:rPr lang="en-US" altLang="ja-JP" sz="1600" dirty="0" smtClean="0"/>
              <a:t>Executive summary for Querying spec is presented.</a:t>
            </a:r>
          </a:p>
          <a:p>
            <a:pPr lvl="1" eaLnBrk="1" hangingPunct="1">
              <a:lnSpc>
                <a:spcPct val="80000"/>
              </a:lnSpc>
            </a:pPr>
            <a:r>
              <a:rPr lang="en-US" altLang="ja-JP" sz="1800" dirty="0" smtClean="0"/>
              <a:t>Roadmap/Schedule is  revised</a:t>
            </a:r>
          </a:p>
          <a:p>
            <a:pPr eaLnBrk="1" hangingPunct="1">
              <a:lnSpc>
                <a:spcPct val="80000"/>
              </a:lnSpc>
            </a:pPr>
            <a:r>
              <a:rPr lang="en-US" altLang="ja-JP" sz="2000" b="1" dirty="0" smtClean="0">
                <a:solidFill>
                  <a:schemeClr val="accent1"/>
                </a:solidFill>
              </a:rPr>
              <a:t>2008.02:OGF22 at Boston</a:t>
            </a:r>
          </a:p>
          <a:p>
            <a:pPr lvl="1" eaLnBrk="1" hangingPunct="1">
              <a:lnSpc>
                <a:spcPct val="80000"/>
              </a:lnSpc>
            </a:pPr>
            <a:r>
              <a:rPr lang="en-US" altLang="ja-JP" sz="1800" dirty="0" smtClean="0"/>
              <a:t>Agreed Terms Presented</a:t>
            </a:r>
          </a:p>
          <a:p>
            <a:pPr lvl="1" eaLnBrk="1" hangingPunct="1">
              <a:lnSpc>
                <a:spcPct val="80000"/>
              </a:lnSpc>
            </a:pPr>
            <a:r>
              <a:rPr lang="en-US" altLang="ja-JP" sz="1800" dirty="0" smtClean="0"/>
              <a:t>Documents updated</a:t>
            </a:r>
          </a:p>
          <a:p>
            <a:pPr eaLnBrk="1" hangingPunct="1">
              <a:lnSpc>
                <a:spcPct val="80000"/>
              </a:lnSpc>
            </a:pPr>
            <a:r>
              <a:rPr lang="en-US" altLang="ja-JP" sz="2000" b="1" dirty="0" smtClean="0">
                <a:solidFill>
                  <a:schemeClr val="accent1"/>
                </a:solidFill>
              </a:rPr>
              <a:t>2008.06:OGF23 at Barcelona</a:t>
            </a:r>
          </a:p>
          <a:p>
            <a:pPr lvl="1" eaLnBrk="1" hangingPunct="1">
              <a:lnSpc>
                <a:spcPct val="80000"/>
              </a:lnSpc>
            </a:pPr>
            <a:r>
              <a:rPr lang="en-US" altLang="ja-JP" sz="1800" dirty="0" smtClean="0"/>
              <a:t>Documents updated</a:t>
            </a:r>
          </a:p>
          <a:p>
            <a:pPr lvl="1" eaLnBrk="1" hangingPunct="1">
              <a:lnSpc>
                <a:spcPct val="80000"/>
              </a:lnSpc>
            </a:pPr>
            <a:r>
              <a:rPr lang="en-US" altLang="ja-JP" sz="1800" dirty="0" smtClean="0"/>
              <a:t>Charter is updated</a:t>
            </a:r>
          </a:p>
          <a:p>
            <a:pPr eaLnBrk="1" hangingPunct="1">
              <a:lnSpc>
                <a:spcPct val="80000"/>
              </a:lnSpc>
            </a:pPr>
            <a:r>
              <a:rPr lang="en-US" altLang="ja-JP" sz="2000" b="1" dirty="0" smtClean="0">
                <a:solidFill>
                  <a:schemeClr val="accent1"/>
                </a:solidFill>
              </a:rPr>
              <a:t>2008.09:OGF24 at Singapore</a:t>
            </a:r>
          </a:p>
          <a:p>
            <a:pPr eaLnBrk="1" hangingPunct="1">
              <a:lnSpc>
                <a:spcPct val="80000"/>
              </a:lnSpc>
            </a:pPr>
            <a:r>
              <a:rPr lang="en-US" altLang="ja-JP" sz="2000" b="1" dirty="0" smtClean="0">
                <a:solidFill>
                  <a:schemeClr val="accent1"/>
                </a:solidFill>
              </a:rPr>
              <a:t>        </a:t>
            </a:r>
            <a:r>
              <a:rPr lang="en-US" altLang="ja-JP" sz="1800" dirty="0" smtClean="0"/>
              <a:t>Status Updated</a:t>
            </a:r>
            <a:r>
              <a:rPr lang="en-US" altLang="ja-JP" sz="1800" b="1" dirty="0" smtClean="0">
                <a:solidFill>
                  <a:schemeClr val="accent1"/>
                </a:solidFill>
              </a:rPr>
              <a:t> </a:t>
            </a:r>
          </a:p>
          <a:p>
            <a:pPr eaLnBrk="1" hangingPunct="1">
              <a:lnSpc>
                <a:spcPct val="80000"/>
              </a:lnSpc>
            </a:pPr>
            <a:r>
              <a:rPr lang="en-US" altLang="ja-JP" sz="2000" b="1" dirty="0" smtClean="0">
                <a:solidFill>
                  <a:schemeClr val="accent1"/>
                </a:solidFill>
              </a:rPr>
              <a:t>2009.02:OGF25 at Catania</a:t>
            </a:r>
          </a:p>
          <a:p>
            <a:pPr eaLnBrk="1" hangingPunct="1">
              <a:lnSpc>
                <a:spcPct val="80000"/>
              </a:lnSpc>
            </a:pPr>
            <a:r>
              <a:rPr lang="en-US" altLang="ja-JP" sz="2000" b="1" dirty="0" smtClean="0">
                <a:solidFill>
                  <a:schemeClr val="accent1"/>
                </a:solidFill>
              </a:rPr>
              <a:t>        </a:t>
            </a:r>
            <a:r>
              <a:rPr lang="en-US" altLang="ja-JP" sz="1800" dirty="0" smtClean="0"/>
              <a:t>Status Updated </a:t>
            </a:r>
          </a:p>
          <a:p>
            <a:pPr eaLnBrk="1" hangingPunct="1">
              <a:lnSpc>
                <a:spcPct val="80000"/>
              </a:lnSpc>
            </a:pPr>
            <a:r>
              <a:rPr lang="en-US" altLang="ja-JP" sz="1800" dirty="0" smtClean="0"/>
              <a:t>         Roadmap Rescheduled</a:t>
            </a:r>
            <a:r>
              <a:rPr lang="en-US" altLang="ja-JP" sz="1800" b="1" dirty="0" smtClean="0">
                <a:solidFill>
                  <a:schemeClr val="accent1"/>
                </a:solidFill>
              </a:rPr>
              <a:t> </a:t>
            </a:r>
          </a:p>
          <a:p>
            <a:pPr eaLnBrk="1" hangingPunct="1">
              <a:lnSpc>
                <a:spcPct val="80000"/>
              </a:lnSpc>
            </a:pPr>
            <a:r>
              <a:rPr lang="en-US" altLang="ja-JP" sz="2000" b="1" dirty="0" smtClean="0">
                <a:solidFill>
                  <a:schemeClr val="accent1"/>
                </a:solidFill>
              </a:rPr>
              <a:t>2009.09:OGF27 at Banff</a:t>
            </a:r>
          </a:p>
          <a:p>
            <a:pPr eaLnBrk="1" hangingPunct="1">
              <a:lnSpc>
                <a:spcPct val="80000"/>
              </a:lnSpc>
            </a:pPr>
            <a:r>
              <a:rPr lang="en-US" altLang="ja-JP" sz="2000" b="1" dirty="0" smtClean="0">
                <a:solidFill>
                  <a:schemeClr val="accent1"/>
                </a:solidFill>
              </a:rPr>
              <a:t>        </a:t>
            </a:r>
            <a:r>
              <a:rPr lang="en-US" altLang="ja-JP" sz="1800" dirty="0" smtClean="0">
                <a:solidFill>
                  <a:srgbClr val="FF0000"/>
                </a:solidFill>
              </a:rPr>
              <a:t>Motivational Doc Submitted &amp; </a:t>
            </a:r>
          </a:p>
          <a:p>
            <a:pPr eaLnBrk="1" hangingPunct="1">
              <a:lnSpc>
                <a:spcPct val="80000"/>
              </a:lnSpc>
            </a:pPr>
            <a:r>
              <a:rPr lang="en-US" altLang="ja-JP" sz="1800" dirty="0">
                <a:solidFill>
                  <a:srgbClr val="FF0000"/>
                </a:solidFill>
              </a:rPr>
              <a:t> </a:t>
            </a:r>
            <a:r>
              <a:rPr lang="en-US" altLang="ja-JP" sz="1800" dirty="0" smtClean="0">
                <a:solidFill>
                  <a:srgbClr val="FF0000"/>
                </a:solidFill>
              </a:rPr>
              <a:t>        went into Public-Comment Phase</a:t>
            </a:r>
          </a:p>
          <a:p>
            <a:pPr eaLnBrk="1" hangingPunct="1">
              <a:lnSpc>
                <a:spcPct val="80000"/>
              </a:lnSpc>
            </a:pPr>
            <a:r>
              <a:rPr lang="en-US" altLang="ja-JP" sz="1800" dirty="0" smtClean="0"/>
              <a:t>         </a:t>
            </a:r>
            <a:endParaRPr lang="en-US" altLang="ja-JP" sz="1800" b="1" dirty="0" smtClean="0">
              <a:solidFill>
                <a:schemeClr val="accent1"/>
              </a:solidFill>
            </a:endParaRPr>
          </a:p>
          <a:p>
            <a:pPr eaLnBrk="1" hangingPunct="1">
              <a:lnSpc>
                <a:spcPct val="80000"/>
              </a:lnSpc>
            </a:pPr>
            <a:endParaRPr lang="en-US" altLang="ja-JP" sz="1800" b="1" dirty="0" smtClean="0">
              <a:solidFill>
                <a:schemeClr val="accent1"/>
              </a:solidFill>
            </a:endParaRPr>
          </a:p>
          <a:p>
            <a:pPr eaLnBrk="1" hangingPunct="1">
              <a:lnSpc>
                <a:spcPct val="80000"/>
              </a:lnSpc>
            </a:pPr>
            <a:endParaRPr lang="en-US" altLang="ja-JP" sz="1800" b="1" dirty="0" smtClean="0">
              <a:solidFill>
                <a:schemeClr val="accent1"/>
              </a:solidFill>
            </a:endParaRPr>
          </a:p>
          <a:p>
            <a:pPr eaLnBrk="1" hangingPunct="1">
              <a:lnSpc>
                <a:spcPct val="80000"/>
              </a:lnSpc>
            </a:pPr>
            <a:r>
              <a:rPr lang="en-US" altLang="ja-JP" sz="1800" b="1" dirty="0" smtClean="0">
                <a:solidFill>
                  <a:schemeClr val="accent1"/>
                </a:solidFill>
              </a:rPr>
              <a:t>         </a:t>
            </a:r>
          </a:p>
          <a:p>
            <a:pPr eaLnBrk="1" hangingPunct="1">
              <a:lnSpc>
                <a:spcPct val="80000"/>
              </a:lnSpc>
            </a:pPr>
            <a:endParaRPr lang="en-US" altLang="ja-JP" sz="1800" b="1" dirty="0" smtClean="0">
              <a:solidFill>
                <a:schemeClr val="accent1"/>
              </a:solidFill>
            </a:endParaRPr>
          </a:p>
          <a:p>
            <a:pPr eaLnBrk="1" hangingPunct="1">
              <a:lnSpc>
                <a:spcPct val="80000"/>
              </a:lnSpc>
            </a:pPr>
            <a:endParaRPr lang="en-US" altLang="ja-JP" sz="1800" b="1" dirty="0" smtClean="0">
              <a:solidFill>
                <a:schemeClr val="accent1"/>
              </a:solidFill>
            </a:endParaRPr>
          </a:p>
          <a:p>
            <a:pPr eaLnBrk="1" hangingPunct="1">
              <a:lnSpc>
                <a:spcPct val="80000"/>
              </a:lnSpc>
            </a:pPr>
            <a:endParaRPr lang="en-US" altLang="ja-JP" sz="2000" dirty="0" smtClean="0"/>
          </a:p>
          <a:p>
            <a:pPr eaLnBrk="1" hangingPunct="1">
              <a:lnSpc>
                <a:spcPct val="80000"/>
              </a:lnSpc>
            </a:pPr>
            <a:endParaRPr lang="en-US" altLang="ja-JP" sz="18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フッター プレースホルダ 3"/>
          <p:cNvSpPr>
            <a:spLocks noGrp="1"/>
          </p:cNvSpPr>
          <p:nvPr>
            <p:ph type="ftr" sz="quarter" idx="10"/>
          </p:nvPr>
        </p:nvSpPr>
        <p:spPr>
          <a:noFill/>
        </p:spPr>
        <p:txBody>
          <a:bodyPr/>
          <a:lstStyle/>
          <a:p>
            <a:fld id="{8F5D84A2-D4A4-4CA1-8A30-4FF0690D50E0}" type="slidenum">
              <a:rPr lang="ja-JP" altLang="en-US" smtClean="0">
                <a:latin typeface="Arial" charset="0"/>
                <a:ea typeface="ＭＳ Ｐゴシック" charset="-128"/>
              </a:rPr>
              <a:pPr/>
              <a:t>6</a:t>
            </a:fld>
            <a:endParaRPr lang="en-US" altLang="ja-JP" smtClean="0">
              <a:latin typeface="Arial" charset="0"/>
              <a:ea typeface="ＭＳ Ｐゴシック" charset="-128"/>
            </a:endParaRPr>
          </a:p>
        </p:txBody>
      </p:sp>
      <p:sp>
        <p:nvSpPr>
          <p:cNvPr id="26627" name="Rectangle 2"/>
          <p:cNvSpPr>
            <a:spLocks noGrp="1" noChangeArrowheads="1"/>
          </p:cNvSpPr>
          <p:nvPr>
            <p:ph type="title"/>
          </p:nvPr>
        </p:nvSpPr>
        <p:spPr>
          <a:xfrm>
            <a:off x="250825" y="0"/>
            <a:ext cx="7772400" cy="1143000"/>
          </a:xfrm>
        </p:spPr>
        <p:txBody>
          <a:bodyPr/>
          <a:lstStyle/>
          <a:p>
            <a:pPr eaLnBrk="1" hangingPunct="1"/>
            <a:r>
              <a:rPr lang="en-US" altLang="ja-JP" b="1" i="1" dirty="0" smtClean="0">
                <a:effectLst>
                  <a:outerShdw blurRad="38100" dist="38100" dir="2700000" algn="tl">
                    <a:srgbClr val="000000">
                      <a:alpha val="43137"/>
                    </a:srgbClr>
                  </a:outerShdw>
                </a:effectLst>
                <a:latin typeface="Arial Unicode MS" pitchFamily="50" charset="-128"/>
                <a:ea typeface="Arial Unicode MS" pitchFamily="50" charset="-128"/>
                <a:cs typeface="Arial Unicode MS" pitchFamily="50" charset="-128"/>
              </a:rPr>
              <a:t>Progress after OGF27</a:t>
            </a:r>
          </a:p>
        </p:txBody>
      </p:sp>
      <p:sp>
        <p:nvSpPr>
          <p:cNvPr id="26628" name="Rectangle 3"/>
          <p:cNvSpPr>
            <a:spLocks noGrp="1" noChangeArrowheads="1"/>
          </p:cNvSpPr>
          <p:nvPr>
            <p:ph type="body" idx="1"/>
          </p:nvPr>
        </p:nvSpPr>
        <p:spPr>
          <a:xfrm>
            <a:off x="0" y="1104900"/>
            <a:ext cx="8588829" cy="5353050"/>
          </a:xfrm>
        </p:spPr>
        <p:txBody>
          <a:bodyPr/>
          <a:lstStyle/>
          <a:p>
            <a:pPr eaLnBrk="1" hangingPunct="1"/>
            <a:r>
              <a:rPr lang="en-US" altLang="ja-JP" sz="2400" b="1" i="1" dirty="0" smtClean="0">
                <a:solidFill>
                  <a:schemeClr val="accent2"/>
                </a:solidFill>
              </a:rPr>
              <a:t>Motivational Document is Published as an OGF Informational Document ( 30</a:t>
            </a:r>
            <a:r>
              <a:rPr lang="en-US" altLang="ja-JP" sz="2400" b="1" i="1" baseline="30000" dirty="0" smtClean="0">
                <a:solidFill>
                  <a:schemeClr val="accent2"/>
                </a:solidFill>
              </a:rPr>
              <a:t>th</a:t>
            </a:r>
            <a:r>
              <a:rPr lang="en-US" altLang="ja-JP" sz="2400" b="1" i="1" dirty="0" smtClean="0">
                <a:solidFill>
                  <a:schemeClr val="accent2"/>
                </a:solidFill>
              </a:rPr>
              <a:t> ,Dec. 2009)</a:t>
            </a:r>
          </a:p>
          <a:p>
            <a:pPr lvl="1" eaLnBrk="1" hangingPunct="1">
              <a:buFontTx/>
              <a:buNone/>
            </a:pPr>
            <a:r>
              <a:rPr lang="en-GB" altLang="ja-JP" sz="2000" b="1" dirty="0" smtClean="0"/>
              <a:t>WS-DAI RDF(S) Realization: Introduction, Motivational Use Cases and Terminologies</a:t>
            </a:r>
            <a:endParaRPr lang="en-GB" altLang="ja-JP" sz="2000" b="1" i="1" dirty="0" smtClean="0">
              <a:solidFill>
                <a:schemeClr val="accent2"/>
              </a:solidFill>
            </a:endParaRPr>
          </a:p>
          <a:p>
            <a:pPr lvl="1" eaLnBrk="1" hangingPunct="1">
              <a:buNone/>
            </a:pPr>
            <a:r>
              <a:rPr lang="en-US" altLang="ja-JP" sz="2400" b="1" dirty="0" smtClean="0">
                <a:solidFill>
                  <a:schemeClr val="accent2"/>
                </a:solidFill>
              </a:rPr>
              <a:t>GFD.163 </a:t>
            </a:r>
            <a:r>
              <a:rPr lang="en-GB" altLang="ja-JP" sz="2000" b="1" i="1" dirty="0" smtClean="0">
                <a:solidFill>
                  <a:schemeClr val="accent2"/>
                </a:solidFill>
              </a:rPr>
              <a:t>(http://www.ogf.org/documents/GFD.163.pdf)</a:t>
            </a:r>
            <a:endParaRPr lang="en-US" altLang="ja-JP" sz="2400" b="1" i="1" dirty="0" smtClean="0">
              <a:solidFill>
                <a:schemeClr val="accent2"/>
              </a:solidFill>
            </a:endParaRPr>
          </a:p>
          <a:p>
            <a:pPr lvl="1" eaLnBrk="1" hangingPunct="1">
              <a:buFontTx/>
              <a:buNone/>
            </a:pPr>
            <a:r>
              <a:rPr lang="en-US" altLang="ja-JP" sz="2000" dirty="0" smtClean="0"/>
              <a:t>- In order to advertise our activity</a:t>
            </a:r>
          </a:p>
          <a:p>
            <a:pPr lvl="1" eaLnBrk="1" hangingPunct="1"/>
            <a:r>
              <a:rPr lang="en-US" altLang="ja-JP" sz="2000" b="1" i="1" dirty="0" smtClean="0"/>
              <a:t>Introduction</a:t>
            </a:r>
          </a:p>
          <a:p>
            <a:pPr lvl="1" eaLnBrk="1" hangingPunct="1"/>
            <a:r>
              <a:rPr lang="en-US" altLang="ja-JP" sz="2000" b="1" i="1" dirty="0" smtClean="0"/>
              <a:t>Use Cases</a:t>
            </a:r>
          </a:p>
          <a:p>
            <a:pPr lvl="2" eaLnBrk="1" hangingPunct="1"/>
            <a:r>
              <a:rPr lang="en-US" altLang="ja-JP" sz="2000" dirty="0" smtClean="0"/>
              <a:t>New from ADMIRE Group</a:t>
            </a:r>
          </a:p>
          <a:p>
            <a:pPr lvl="1" eaLnBrk="1" hangingPunct="1"/>
            <a:r>
              <a:rPr lang="en-US" altLang="ja-JP" sz="2000" b="1" i="1" dirty="0" smtClean="0"/>
              <a:t>Agreed Terminology</a:t>
            </a:r>
          </a:p>
          <a:p>
            <a:pPr lvl="2" eaLnBrk="1" hangingPunct="1"/>
            <a:r>
              <a:rPr lang="en-US" altLang="ja-JP" sz="2000" dirty="0" smtClean="0"/>
              <a:t>Extracted from our old in-discussion</a:t>
            </a:r>
          </a:p>
          <a:p>
            <a:pPr lvl="2" eaLnBrk="1" hangingPunct="1">
              <a:buFontTx/>
              <a:buNone/>
            </a:pPr>
            <a:r>
              <a:rPr lang="en-US" altLang="ja-JP" sz="2000" dirty="0" smtClean="0"/>
              <a:t>       “Glossary of Terms” doc</a:t>
            </a:r>
          </a:p>
          <a:p>
            <a:pPr eaLnBrk="1" hangingPunct="1"/>
            <a:endParaRPr lang="en-US" altLang="ja-JP" sz="1800" i="1" dirty="0" smtClean="0">
              <a:solidFill>
                <a:schemeClr val="accent2"/>
              </a:solidFill>
            </a:endParaRPr>
          </a:p>
          <a:p>
            <a:pPr eaLnBrk="1" hangingPunct="1"/>
            <a:endParaRPr lang="en-US" altLang="ja-JP" sz="1800" i="1" dirty="0" smtClean="0">
              <a:solidFill>
                <a:schemeClr val="accent2"/>
              </a:solidFill>
            </a:endParaRPr>
          </a:p>
          <a:p>
            <a:pPr eaLnBrk="1" hangingPunct="1"/>
            <a:endParaRPr lang="en-US" altLang="ja-JP" sz="1800" i="1" dirty="0" smtClean="0">
              <a:solidFill>
                <a:schemeClr val="accent2"/>
              </a:solidFill>
            </a:endParaRPr>
          </a:p>
        </p:txBody>
      </p:sp>
      <p:pic>
        <p:nvPicPr>
          <p:cNvPr id="25601" name="Picture 1"/>
          <p:cNvPicPr>
            <a:picLocks noChangeAspect="1" noChangeArrowheads="1"/>
          </p:cNvPicPr>
          <p:nvPr/>
        </p:nvPicPr>
        <p:blipFill>
          <a:blip r:embed="rId3" cstate="print"/>
          <a:srcRect/>
          <a:stretch>
            <a:fillRect/>
          </a:stretch>
        </p:blipFill>
        <p:spPr bwMode="auto">
          <a:xfrm>
            <a:off x="5704033" y="3069771"/>
            <a:ext cx="2809956" cy="3245984"/>
          </a:xfrm>
          <a:prstGeom prst="rect">
            <a:avLst/>
          </a:prstGeom>
          <a:noFill/>
          <a:ln w="9525">
            <a:noFill/>
            <a:miter lim="800000"/>
            <a:headEnd/>
            <a:tailEnd/>
          </a:ln>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22515" y="201386"/>
            <a:ext cx="7772400" cy="1143000"/>
          </a:xfrm>
        </p:spPr>
        <p:txBody>
          <a:bodyPr/>
          <a:lstStyle/>
          <a:p>
            <a:r>
              <a:rPr kumimoji="1" lang="en-US" altLang="ja-JP" b="1" i="1" dirty="0" smtClean="0">
                <a:effectLst>
                  <a:outerShdw blurRad="38100" dist="38100" dir="2700000" algn="tl">
                    <a:srgbClr val="000000">
                      <a:alpha val="43137"/>
                    </a:srgbClr>
                  </a:outerShdw>
                </a:effectLst>
              </a:rPr>
              <a:t>Related info</a:t>
            </a:r>
            <a:endParaRPr kumimoji="1" lang="ja-JP" altLang="en-US" b="1" i="1" dirty="0">
              <a:effectLst>
                <a:outerShdw blurRad="38100" dist="38100" dir="2700000" algn="tl">
                  <a:srgbClr val="000000">
                    <a:alpha val="43137"/>
                  </a:srgbClr>
                </a:outerShdw>
              </a:effectLst>
            </a:endParaRPr>
          </a:p>
        </p:txBody>
      </p:sp>
      <p:sp>
        <p:nvSpPr>
          <p:cNvPr id="3" name="コンテンツ プレースホルダ 2"/>
          <p:cNvSpPr>
            <a:spLocks noGrp="1"/>
          </p:cNvSpPr>
          <p:nvPr>
            <p:ph idx="1"/>
          </p:nvPr>
        </p:nvSpPr>
        <p:spPr>
          <a:xfrm>
            <a:off x="408214" y="1393371"/>
            <a:ext cx="7772400" cy="4114800"/>
          </a:xfrm>
        </p:spPr>
        <p:txBody>
          <a:bodyPr/>
          <a:lstStyle/>
          <a:p>
            <a:pPr eaLnBrk="1" hangingPunct="1"/>
            <a:r>
              <a:rPr lang="en-US" altLang="ja-JP" sz="2800" b="1" i="1" dirty="0" smtClean="0">
                <a:solidFill>
                  <a:srgbClr val="003399"/>
                </a:solidFill>
              </a:rPr>
              <a:t>Our Journal Paper is also published.</a:t>
            </a:r>
          </a:p>
          <a:p>
            <a:pPr lvl="1"/>
            <a:r>
              <a:rPr kumimoji="1" lang="en-US" altLang="ja-JP" sz="1800" i="1" dirty="0" err="1" smtClean="0"/>
              <a:t>M.Esteban</a:t>
            </a:r>
            <a:r>
              <a:rPr kumimoji="1" lang="en-US" altLang="ja-JP" sz="1800" i="1" dirty="0" smtClean="0"/>
              <a:t>, I Kojima et al. </a:t>
            </a:r>
          </a:p>
          <a:p>
            <a:pPr lvl="1">
              <a:buFontTx/>
              <a:buNone/>
            </a:pPr>
            <a:r>
              <a:rPr kumimoji="1" lang="en-US" altLang="ja-JP" sz="1800" i="1" dirty="0" smtClean="0"/>
              <a:t>    </a:t>
            </a:r>
            <a:r>
              <a:rPr kumimoji="1" lang="en-US" altLang="ja-JP" sz="1800" dirty="0" smtClean="0"/>
              <a:t>“Accessing RDF(S) Data Resources in </a:t>
            </a:r>
          </a:p>
          <a:p>
            <a:pPr lvl="1">
              <a:buFontTx/>
              <a:buNone/>
            </a:pPr>
            <a:r>
              <a:rPr kumimoji="1" lang="en-US" altLang="ja-JP" sz="1800" dirty="0" smtClean="0"/>
              <a:t>     Service-based Grid Environment”</a:t>
            </a:r>
          </a:p>
          <a:p>
            <a:pPr lvl="1">
              <a:buFontTx/>
              <a:buNone/>
            </a:pPr>
            <a:endParaRPr kumimoji="1" lang="en-US" altLang="ja-JP" sz="1800" dirty="0" smtClean="0"/>
          </a:p>
          <a:p>
            <a:pPr lvl="1"/>
            <a:r>
              <a:rPr kumimoji="1" lang="en-US" altLang="ja-JP" sz="1600" dirty="0" smtClean="0"/>
              <a:t>In the OGF Special Issue of</a:t>
            </a:r>
          </a:p>
          <a:p>
            <a:pPr lvl="1">
              <a:buFontTx/>
              <a:buNone/>
            </a:pPr>
            <a:r>
              <a:rPr kumimoji="1" lang="en-US" altLang="ja-JP" sz="1600" dirty="0" smtClean="0"/>
              <a:t>   “Concurrency and Computation”</a:t>
            </a:r>
          </a:p>
          <a:p>
            <a:pPr lvl="1">
              <a:buFontTx/>
              <a:buNone/>
            </a:pPr>
            <a:r>
              <a:rPr kumimoji="1" lang="en-US" altLang="ja-JP" sz="1600" dirty="0" smtClean="0"/>
              <a:t>     Journal   Vol.21. No.8. </a:t>
            </a:r>
            <a:r>
              <a:rPr kumimoji="1" lang="en-US" altLang="ja-JP" sz="1800" b="1" dirty="0" smtClean="0"/>
              <a:t>June 2009 issue</a:t>
            </a:r>
            <a:endParaRPr lang="en-US" altLang="ja-JP" sz="2400" dirty="0" smtClean="0"/>
          </a:p>
          <a:p>
            <a:pPr lvl="1" eaLnBrk="1" hangingPunct="1">
              <a:buFontTx/>
              <a:buNone/>
            </a:pPr>
            <a:endParaRPr lang="en-US" altLang="ja-JP" sz="2400" i="1" dirty="0" smtClean="0"/>
          </a:p>
          <a:p>
            <a:pPr lvl="1" eaLnBrk="1" hangingPunct="1">
              <a:buFontTx/>
              <a:buNone/>
            </a:pPr>
            <a:endParaRPr lang="en-US" altLang="ja-JP" sz="2000" i="1" dirty="0" smtClean="0"/>
          </a:p>
          <a:p>
            <a:pPr eaLnBrk="1" hangingPunct="1"/>
            <a:endParaRPr lang="en-US" altLang="ja-JP" sz="1800" i="1" dirty="0" smtClean="0">
              <a:solidFill>
                <a:schemeClr val="accent2"/>
              </a:solidFill>
            </a:endParaRPr>
          </a:p>
          <a:p>
            <a:endParaRPr kumimoji="1" lang="ja-JP" altLang="en-US" dirty="0"/>
          </a:p>
        </p:txBody>
      </p:sp>
      <p:sp>
        <p:nvSpPr>
          <p:cNvPr id="4" name="フッター プレースホルダ 3"/>
          <p:cNvSpPr>
            <a:spLocks noGrp="1"/>
          </p:cNvSpPr>
          <p:nvPr>
            <p:ph type="ftr" sz="quarter" idx="10"/>
          </p:nvPr>
        </p:nvSpPr>
        <p:spPr/>
        <p:txBody>
          <a:bodyPr/>
          <a:lstStyle/>
          <a:p>
            <a:pPr>
              <a:defRPr/>
            </a:pPr>
            <a:fld id="{B5B68F2F-6873-4519-896B-8A63F59B5872}" type="slidenum">
              <a:rPr lang="ja-JP" altLang="en-US" smtClean="0"/>
              <a:pPr>
                <a:defRPr/>
              </a:pPr>
              <a:t>7</a:t>
            </a:fld>
            <a:endParaRPr lang="en-US" altLang="ja-JP"/>
          </a:p>
        </p:txBody>
      </p:sp>
      <p:pic>
        <p:nvPicPr>
          <p:cNvPr id="6" name="Picture 7"/>
          <p:cNvPicPr>
            <a:picLocks noChangeAspect="1" noChangeArrowheads="1"/>
          </p:cNvPicPr>
          <p:nvPr/>
        </p:nvPicPr>
        <p:blipFill>
          <a:blip r:embed="rId3" cstate="print"/>
          <a:srcRect/>
          <a:stretch>
            <a:fillRect/>
          </a:stretch>
        </p:blipFill>
        <p:spPr bwMode="auto">
          <a:xfrm>
            <a:off x="5933403" y="2139522"/>
            <a:ext cx="2736850" cy="2608262"/>
          </a:xfrm>
          <a:prstGeom prst="rect">
            <a:avLst/>
          </a:prstGeom>
          <a:noFill/>
          <a:ln w="9525">
            <a:noFill/>
            <a:miter lim="800000"/>
            <a:headEnd/>
            <a:tailEnd/>
          </a:ln>
          <a:effectLst>
            <a:prstShdw prst="shdw13" dist="53882" dir="13500000">
              <a:schemeClr val="bg2">
                <a:alpha val="50000"/>
              </a:schemeClr>
            </a:prstShdw>
          </a:effectLst>
        </p:spPr>
      </p:pic>
      <p:pic>
        <p:nvPicPr>
          <p:cNvPr id="5" name="Picture 6" descr="Concurrency and Computation: Practice and Experience"/>
          <p:cNvPicPr>
            <a:picLocks noChangeAspect="1" noChangeArrowheads="1"/>
          </p:cNvPicPr>
          <p:nvPr/>
        </p:nvPicPr>
        <p:blipFill>
          <a:blip r:embed="rId4" cstate="print"/>
          <a:srcRect/>
          <a:stretch>
            <a:fillRect/>
          </a:stretch>
        </p:blipFill>
        <p:spPr bwMode="auto">
          <a:xfrm>
            <a:off x="5381336" y="3484091"/>
            <a:ext cx="1187450" cy="153828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フッター プレースホルダ 3"/>
          <p:cNvSpPr>
            <a:spLocks noGrp="1"/>
          </p:cNvSpPr>
          <p:nvPr>
            <p:ph type="ftr" sz="quarter" idx="10"/>
          </p:nvPr>
        </p:nvSpPr>
        <p:spPr>
          <a:noFill/>
        </p:spPr>
        <p:txBody>
          <a:bodyPr/>
          <a:lstStyle/>
          <a:p>
            <a:fld id="{35D8B78C-DF2A-408D-839F-C4B3486B0501}" type="slidenum">
              <a:rPr lang="ja-JP" altLang="en-US" smtClean="0">
                <a:latin typeface="Arial" charset="0"/>
                <a:ea typeface="ＭＳ Ｐゴシック" charset="-128"/>
              </a:rPr>
              <a:pPr/>
              <a:t>8</a:t>
            </a:fld>
            <a:endParaRPr lang="en-US" altLang="ja-JP" smtClean="0">
              <a:latin typeface="Arial" charset="0"/>
              <a:ea typeface="ＭＳ Ｐゴシック" charset="-128"/>
            </a:endParaRPr>
          </a:p>
        </p:txBody>
      </p:sp>
      <p:sp>
        <p:nvSpPr>
          <p:cNvPr id="29699" name="Rectangle 2"/>
          <p:cNvSpPr>
            <a:spLocks noGrp="1" noChangeArrowheads="1"/>
          </p:cNvSpPr>
          <p:nvPr>
            <p:ph type="title"/>
          </p:nvPr>
        </p:nvSpPr>
        <p:spPr>
          <a:xfrm>
            <a:off x="0" y="0"/>
            <a:ext cx="7772400" cy="1143000"/>
          </a:xfrm>
        </p:spPr>
        <p:txBody>
          <a:bodyPr/>
          <a:lstStyle/>
          <a:p>
            <a:pPr eaLnBrk="1" hangingPunct="1"/>
            <a:r>
              <a:rPr lang="en-US" altLang="ja-JP" sz="3100" b="1" i="1" dirty="0" err="1" smtClean="0">
                <a:effectLst>
                  <a:outerShdw blurRad="38100" dist="38100" dir="2700000" algn="tl">
                    <a:srgbClr val="000000">
                      <a:alpha val="43137"/>
                    </a:srgbClr>
                  </a:outerShdw>
                </a:effectLst>
              </a:rPr>
              <a:t>Usecases</a:t>
            </a:r>
            <a:r>
              <a:rPr lang="en-US" altLang="ja-JP" sz="3100" b="1" i="1" dirty="0" smtClean="0">
                <a:effectLst>
                  <a:outerShdw blurRad="38100" dist="38100" dir="2700000" algn="tl">
                    <a:srgbClr val="000000">
                      <a:alpha val="43137"/>
                    </a:srgbClr>
                  </a:outerShdw>
                </a:effectLst>
              </a:rPr>
              <a:t> – Semantic Web &amp; the Grid</a:t>
            </a:r>
          </a:p>
        </p:txBody>
      </p:sp>
      <p:pic>
        <p:nvPicPr>
          <p:cNvPr id="29700" name="Picture 4"/>
          <p:cNvPicPr>
            <a:picLocks noGrp="1" noChangeAspect="1" noChangeArrowheads="1"/>
          </p:cNvPicPr>
          <p:nvPr>
            <p:ph type="body" idx="1"/>
          </p:nvPr>
        </p:nvPicPr>
        <p:blipFill>
          <a:blip r:embed="rId3" cstate="print"/>
          <a:srcRect/>
          <a:stretch>
            <a:fillRect/>
          </a:stretch>
        </p:blipFill>
        <p:spPr>
          <a:xfrm>
            <a:off x="708025" y="1733550"/>
            <a:ext cx="3167063" cy="1878013"/>
          </a:xfrm>
          <a:solidFill>
            <a:srgbClr val="FFFFFF"/>
          </a:solidFill>
        </p:spPr>
      </p:pic>
      <p:sp>
        <p:nvSpPr>
          <p:cNvPr id="29701" name="Text Box 5"/>
          <p:cNvSpPr txBox="1">
            <a:spLocks noChangeArrowheads="1"/>
          </p:cNvSpPr>
          <p:nvPr/>
        </p:nvSpPr>
        <p:spPr bwMode="auto">
          <a:xfrm>
            <a:off x="0" y="1208088"/>
            <a:ext cx="4006850" cy="946150"/>
          </a:xfrm>
          <a:prstGeom prst="rect">
            <a:avLst/>
          </a:prstGeom>
          <a:noFill/>
          <a:ln w="9525">
            <a:noFill/>
            <a:miter lim="800000"/>
            <a:headEnd/>
            <a:tailEnd/>
          </a:ln>
        </p:spPr>
        <p:txBody>
          <a:bodyPr wrap="none">
            <a:spAutoFit/>
          </a:bodyPr>
          <a:lstStyle/>
          <a:p>
            <a:r>
              <a:rPr lang="en-US" altLang="ja-JP" sz="1800"/>
              <a:t>Query-based Semantic Matchmaking </a:t>
            </a:r>
          </a:p>
          <a:p>
            <a:r>
              <a:rPr lang="en-US" altLang="ja-JP" sz="1800"/>
              <a:t>for Grid Resources</a:t>
            </a:r>
          </a:p>
          <a:p>
            <a:endParaRPr lang="en-US" altLang="ja-JP" sz="2000"/>
          </a:p>
        </p:txBody>
      </p:sp>
      <p:pic>
        <p:nvPicPr>
          <p:cNvPr id="29702" name="Picture 7"/>
          <p:cNvPicPr>
            <a:picLocks noChangeAspect="1" noChangeArrowheads="1"/>
          </p:cNvPicPr>
          <p:nvPr/>
        </p:nvPicPr>
        <p:blipFill>
          <a:blip r:embed="rId4" cstate="print"/>
          <a:srcRect/>
          <a:stretch>
            <a:fillRect/>
          </a:stretch>
        </p:blipFill>
        <p:spPr bwMode="auto">
          <a:xfrm>
            <a:off x="542925" y="4368800"/>
            <a:ext cx="3467100" cy="2198688"/>
          </a:xfrm>
          <a:prstGeom prst="rect">
            <a:avLst/>
          </a:prstGeom>
          <a:solidFill>
            <a:srgbClr val="FFFFFF"/>
          </a:solidFill>
          <a:ln w="9525">
            <a:noFill/>
            <a:miter lim="800000"/>
            <a:headEnd/>
            <a:tailEnd/>
          </a:ln>
        </p:spPr>
      </p:pic>
      <p:sp>
        <p:nvSpPr>
          <p:cNvPr id="29703" name="Text Box 8"/>
          <p:cNvSpPr txBox="1">
            <a:spLocks noChangeArrowheads="1"/>
          </p:cNvSpPr>
          <p:nvPr/>
        </p:nvSpPr>
        <p:spPr bwMode="auto">
          <a:xfrm>
            <a:off x="4429125" y="1179513"/>
            <a:ext cx="4229100" cy="396875"/>
          </a:xfrm>
          <a:prstGeom prst="rect">
            <a:avLst/>
          </a:prstGeom>
          <a:noFill/>
          <a:ln w="9525">
            <a:noFill/>
            <a:miter lim="800000"/>
            <a:headEnd/>
            <a:tailEnd/>
          </a:ln>
        </p:spPr>
        <p:txBody>
          <a:bodyPr wrap="none">
            <a:spAutoFit/>
          </a:bodyPr>
          <a:lstStyle/>
          <a:p>
            <a:r>
              <a:rPr lang="en-US" altLang="ja-JP" sz="1800"/>
              <a:t>Grid Resource Monitoring &amp; Annotation</a:t>
            </a:r>
            <a:r>
              <a:rPr lang="en-US" altLang="ja-JP" sz="2000"/>
              <a:t> </a:t>
            </a:r>
            <a:endParaRPr lang="en-US" altLang="ja-JP"/>
          </a:p>
        </p:txBody>
      </p:sp>
      <p:pic>
        <p:nvPicPr>
          <p:cNvPr id="29704" name="Picture 9"/>
          <p:cNvPicPr>
            <a:picLocks noChangeAspect="1" noChangeArrowheads="1"/>
          </p:cNvPicPr>
          <p:nvPr/>
        </p:nvPicPr>
        <p:blipFill>
          <a:blip r:embed="rId5" cstate="print"/>
          <a:srcRect/>
          <a:stretch>
            <a:fillRect/>
          </a:stretch>
        </p:blipFill>
        <p:spPr bwMode="auto">
          <a:xfrm>
            <a:off x="5313363" y="1628775"/>
            <a:ext cx="3324225" cy="2397125"/>
          </a:xfrm>
          <a:prstGeom prst="rect">
            <a:avLst/>
          </a:prstGeom>
          <a:solidFill>
            <a:srgbClr val="FFFFFF"/>
          </a:solidFill>
          <a:ln w="9525">
            <a:noFill/>
            <a:miter lim="800000"/>
            <a:headEnd/>
            <a:tailEnd/>
          </a:ln>
        </p:spPr>
      </p:pic>
      <p:sp>
        <p:nvSpPr>
          <p:cNvPr id="29705" name="Text Box 10"/>
          <p:cNvSpPr txBox="1">
            <a:spLocks noChangeArrowheads="1"/>
          </p:cNvSpPr>
          <p:nvPr/>
        </p:nvSpPr>
        <p:spPr bwMode="auto">
          <a:xfrm>
            <a:off x="0" y="3729038"/>
            <a:ext cx="3790950" cy="641350"/>
          </a:xfrm>
          <a:prstGeom prst="rect">
            <a:avLst/>
          </a:prstGeom>
          <a:noFill/>
          <a:ln w="9525">
            <a:noFill/>
            <a:miter lim="800000"/>
            <a:headEnd/>
            <a:tailEnd/>
          </a:ln>
        </p:spPr>
        <p:txBody>
          <a:bodyPr wrap="none">
            <a:spAutoFit/>
          </a:bodyPr>
          <a:lstStyle/>
          <a:p>
            <a:r>
              <a:rPr lang="en-US" altLang="ja-JP" sz="1800"/>
              <a:t>Distributed SPARQL Processing for</a:t>
            </a:r>
          </a:p>
          <a:p>
            <a:r>
              <a:rPr lang="en-US" altLang="ja-JP" sz="1800"/>
              <a:t>Distributed Metadata for RFIDs</a:t>
            </a:r>
            <a:endParaRPr lang="en-US" altLang="ja-JP" sz="2000"/>
          </a:p>
        </p:txBody>
      </p:sp>
      <p:pic>
        <p:nvPicPr>
          <p:cNvPr id="29706" name="Picture 11"/>
          <p:cNvPicPr>
            <a:picLocks noChangeAspect="1" noChangeArrowheads="1"/>
          </p:cNvPicPr>
          <p:nvPr/>
        </p:nvPicPr>
        <p:blipFill>
          <a:blip r:embed="rId6" cstate="print"/>
          <a:srcRect/>
          <a:stretch>
            <a:fillRect/>
          </a:stretch>
        </p:blipFill>
        <p:spPr bwMode="auto">
          <a:xfrm>
            <a:off x="5481638" y="4321175"/>
            <a:ext cx="2947987" cy="2203450"/>
          </a:xfrm>
          <a:prstGeom prst="rect">
            <a:avLst/>
          </a:prstGeom>
          <a:solidFill>
            <a:srgbClr val="FFFFFF"/>
          </a:solidFill>
          <a:ln w="9525">
            <a:noFill/>
            <a:miter lim="800000"/>
            <a:headEnd/>
            <a:tailEnd/>
          </a:ln>
        </p:spPr>
      </p:pic>
      <p:sp>
        <p:nvSpPr>
          <p:cNvPr id="29707" name="Text Box 12"/>
          <p:cNvSpPr txBox="1">
            <a:spLocks noChangeArrowheads="1"/>
          </p:cNvSpPr>
          <p:nvPr/>
        </p:nvSpPr>
        <p:spPr bwMode="auto">
          <a:xfrm>
            <a:off x="4248150" y="3963988"/>
            <a:ext cx="4895850" cy="641350"/>
          </a:xfrm>
          <a:prstGeom prst="rect">
            <a:avLst/>
          </a:prstGeom>
          <a:noFill/>
          <a:ln w="9525">
            <a:noFill/>
            <a:miter lim="800000"/>
            <a:headEnd/>
            <a:tailEnd/>
          </a:ln>
        </p:spPr>
        <p:txBody>
          <a:bodyPr wrap="none">
            <a:spAutoFit/>
          </a:bodyPr>
          <a:lstStyle/>
          <a:p>
            <a:r>
              <a:rPr lang="en-US" altLang="ja-JP" sz="1800"/>
              <a:t>Aggregation of Heterogeneous Grid Resource </a:t>
            </a:r>
          </a:p>
          <a:p>
            <a:r>
              <a:rPr lang="en-US" altLang="ja-JP" sz="1800"/>
              <a:t>Metadata</a:t>
            </a:r>
            <a:endParaRPr lang="en-US" altLang="ja-JP"/>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タイトル 1"/>
          <p:cNvSpPr>
            <a:spLocks noGrp="1"/>
          </p:cNvSpPr>
          <p:nvPr>
            <p:ph type="title"/>
          </p:nvPr>
        </p:nvSpPr>
        <p:spPr/>
        <p:txBody>
          <a:bodyPr/>
          <a:lstStyle/>
          <a:p>
            <a:r>
              <a:rPr kumimoji="1" lang="en-US" altLang="ja-JP" b="1" i="1" dirty="0" smtClean="0">
                <a:effectLst>
                  <a:outerShdw blurRad="38100" dist="38100" dir="2700000" algn="tl">
                    <a:srgbClr val="000000">
                      <a:alpha val="43137"/>
                    </a:srgbClr>
                  </a:outerShdw>
                </a:effectLst>
              </a:rPr>
              <a:t>Latest </a:t>
            </a:r>
            <a:r>
              <a:rPr kumimoji="1" lang="en-US" altLang="ja-JP" b="1" i="1" dirty="0" err="1" smtClean="0">
                <a:effectLst>
                  <a:outerShdw blurRad="38100" dist="38100" dir="2700000" algn="tl">
                    <a:srgbClr val="000000">
                      <a:alpha val="43137"/>
                    </a:srgbClr>
                  </a:outerShdw>
                </a:effectLst>
              </a:rPr>
              <a:t>Usecase</a:t>
            </a:r>
            <a:endParaRPr kumimoji="1" lang="ja-JP" altLang="en-US" b="1" i="1" dirty="0" smtClean="0">
              <a:effectLst>
                <a:outerShdw blurRad="38100" dist="38100" dir="2700000" algn="tl">
                  <a:srgbClr val="000000">
                    <a:alpha val="43137"/>
                  </a:srgbClr>
                </a:outerShdw>
              </a:effectLst>
            </a:endParaRPr>
          </a:p>
        </p:txBody>
      </p:sp>
      <p:sp>
        <p:nvSpPr>
          <p:cNvPr id="30723" name="コンテンツ プレースホルダ 2"/>
          <p:cNvSpPr>
            <a:spLocks noGrp="1"/>
          </p:cNvSpPr>
          <p:nvPr>
            <p:ph idx="1"/>
          </p:nvPr>
        </p:nvSpPr>
        <p:spPr>
          <a:xfrm>
            <a:off x="0" y="1252538"/>
            <a:ext cx="8969375" cy="4386262"/>
          </a:xfrm>
        </p:spPr>
        <p:txBody>
          <a:bodyPr/>
          <a:lstStyle/>
          <a:p>
            <a:r>
              <a:rPr kumimoji="1" lang="en-US" altLang="ja-JP" dirty="0" smtClean="0"/>
              <a:t>ADMIRE </a:t>
            </a:r>
            <a:r>
              <a:rPr kumimoji="1" lang="en-US" altLang="ja-JP" sz="1800" dirty="0" smtClean="0"/>
              <a:t>(Advanced Data Mining and Integration in Europe) </a:t>
            </a:r>
            <a:r>
              <a:rPr kumimoji="1" lang="en-US" altLang="ja-JP" dirty="0" smtClean="0"/>
              <a:t>Project </a:t>
            </a:r>
          </a:p>
          <a:p>
            <a:r>
              <a:rPr kumimoji="1" lang="en-US" altLang="ja-JP" sz="2800" b="1" i="1" dirty="0" smtClean="0">
                <a:effectLst>
                  <a:outerShdw blurRad="38100" dist="38100" dir="2700000" algn="tl">
                    <a:srgbClr val="000000">
                      <a:alpha val="43137"/>
                    </a:srgbClr>
                  </a:outerShdw>
                </a:effectLst>
              </a:rPr>
              <a:t>Resource Registry</a:t>
            </a:r>
          </a:p>
          <a:p>
            <a:pPr lvl="1"/>
            <a:r>
              <a:rPr kumimoji="1" lang="en-US" altLang="ja-JP" sz="2400" dirty="0" smtClean="0"/>
              <a:t>Manages distributed metadata of “Processing Element”</a:t>
            </a:r>
          </a:p>
          <a:p>
            <a:pPr lvl="1"/>
            <a:r>
              <a:rPr kumimoji="1" lang="en-US" altLang="ja-JP" sz="2400" dirty="0" smtClean="0"/>
              <a:t>SPARQL is used to discover  “P.E.” resource.</a:t>
            </a:r>
          </a:p>
          <a:p>
            <a:pPr lvl="2"/>
            <a:r>
              <a:rPr kumimoji="1" lang="en-US" altLang="ja-JP" sz="2000" dirty="0" smtClean="0"/>
              <a:t>local and/or global</a:t>
            </a:r>
          </a:p>
        </p:txBody>
      </p:sp>
      <p:sp>
        <p:nvSpPr>
          <p:cNvPr id="30724" name="フッター プレースホルダ 3"/>
          <p:cNvSpPr>
            <a:spLocks noGrp="1"/>
          </p:cNvSpPr>
          <p:nvPr>
            <p:ph type="ftr" sz="quarter" idx="10"/>
          </p:nvPr>
        </p:nvSpPr>
        <p:spPr>
          <a:noFill/>
        </p:spPr>
        <p:txBody>
          <a:bodyPr/>
          <a:lstStyle/>
          <a:p>
            <a:fld id="{40854876-90FB-4E1E-A080-FB5DFC6DC387}" type="slidenum">
              <a:rPr lang="ja-JP" altLang="en-US" smtClean="0">
                <a:latin typeface="Arial" charset="0"/>
                <a:ea typeface="ＭＳ Ｐゴシック" charset="-128"/>
              </a:rPr>
              <a:pPr/>
              <a:t>9</a:t>
            </a:fld>
            <a:endParaRPr lang="en-US" altLang="ja-JP" smtClean="0">
              <a:latin typeface="Arial" charset="0"/>
              <a:ea typeface="ＭＳ Ｐゴシック" charset="-128"/>
            </a:endParaRPr>
          </a:p>
        </p:txBody>
      </p:sp>
      <p:pic>
        <p:nvPicPr>
          <p:cNvPr id="30725" name="Picture 2"/>
          <p:cNvPicPr>
            <a:picLocks noChangeAspect="1" noChangeArrowheads="1"/>
          </p:cNvPicPr>
          <p:nvPr/>
        </p:nvPicPr>
        <p:blipFill>
          <a:blip r:embed="rId3" cstate="print"/>
          <a:srcRect/>
          <a:stretch>
            <a:fillRect/>
          </a:stretch>
        </p:blipFill>
        <p:spPr bwMode="auto">
          <a:xfrm>
            <a:off x="3670300" y="3275013"/>
            <a:ext cx="4951413" cy="293528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GF PowerPoint Template">
  <a:themeElements>
    <a:clrScheme name="">
      <a:dk1>
        <a:srgbClr val="000000"/>
      </a:dk1>
      <a:lt1>
        <a:srgbClr val="FFFFFF"/>
      </a:lt1>
      <a:dk2>
        <a:srgbClr val="FFFFFF"/>
      </a:dk2>
      <a:lt2>
        <a:srgbClr val="808080"/>
      </a:lt2>
      <a:accent1>
        <a:srgbClr val="5DAD41"/>
      </a:accent1>
      <a:accent2>
        <a:srgbClr val="176D89"/>
      </a:accent2>
      <a:accent3>
        <a:srgbClr val="FFFFFF"/>
      </a:accent3>
      <a:accent4>
        <a:srgbClr val="000000"/>
      </a:accent4>
      <a:accent5>
        <a:srgbClr val="B6D3B0"/>
      </a:accent5>
      <a:accent6>
        <a:srgbClr val="14627C"/>
      </a:accent6>
      <a:hlink>
        <a:srgbClr val="009999"/>
      </a:hlink>
      <a:folHlink>
        <a:srgbClr val="99CC00"/>
      </a:folHlink>
    </a:clrScheme>
    <a:fontScheme name="OGF PowerPoint 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pitchFamily="34" charset="0"/>
            <a:ea typeface="ＭＳ Ｐゴシック" pitchFamily="3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pitchFamily="34" charset="0"/>
            <a:ea typeface="ＭＳ Ｐゴシック" pitchFamily="34" charset="-128"/>
          </a:defRPr>
        </a:defPPr>
      </a:lstStyle>
    </a:lnDef>
  </a:objectDefaults>
  <a:extraClrSchemeLst>
    <a:extraClrScheme>
      <a:clrScheme name="OGF PowerPoint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GF PowerPoint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GF PowerPoint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GF PowerPoint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GF PowerPoint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GF PowerPoint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GF PowerPoint Templat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GF PowerPoint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GF PowerPoint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GF PowerPoint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GF PowerPoint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GF PowerPoint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31114</TotalTime>
  <Words>1833</Words>
  <Application>Microsoft Office PowerPoint</Application>
  <PresentationFormat>画面に合わせる (4:3)</PresentationFormat>
  <Paragraphs>426</Paragraphs>
  <Slides>30</Slides>
  <Notes>29</Notes>
  <HiddenSlides>0</HiddenSlides>
  <MMClips>0</MMClips>
  <ScaleCrop>false</ScaleCrop>
  <HeadingPairs>
    <vt:vector size="6" baseType="variant">
      <vt:variant>
        <vt:lpstr>テーマ</vt:lpstr>
      </vt:variant>
      <vt:variant>
        <vt:i4>1</vt:i4>
      </vt:variant>
      <vt:variant>
        <vt:lpstr>埋め込まれた OLE サーバー</vt:lpstr>
      </vt:variant>
      <vt:variant>
        <vt:i4>1</vt:i4>
      </vt:variant>
      <vt:variant>
        <vt:lpstr>スライド タイトル</vt:lpstr>
      </vt:variant>
      <vt:variant>
        <vt:i4>30</vt:i4>
      </vt:variant>
    </vt:vector>
  </HeadingPairs>
  <TitlesOfParts>
    <vt:vector size="32" baseType="lpstr">
      <vt:lpstr>OGF PowerPoint Template</vt:lpstr>
      <vt:lpstr>Worksheet</vt:lpstr>
      <vt:lpstr>WS-DAI RDF(S)   Specification </vt:lpstr>
      <vt:lpstr>OGF IPR Policies Apply</vt:lpstr>
      <vt:lpstr>Outline</vt:lpstr>
      <vt:lpstr>WS-DAI-RDF(S) Standard Structure</vt:lpstr>
      <vt:lpstr>DAIS for RDF:  History</vt:lpstr>
      <vt:lpstr>Progress after OGF27</vt:lpstr>
      <vt:lpstr>Related info</vt:lpstr>
      <vt:lpstr>Usecases – Semantic Web &amp; the Grid</vt:lpstr>
      <vt:lpstr>Latest Usecase</vt:lpstr>
      <vt:lpstr>Terminology </vt:lpstr>
      <vt:lpstr>Terminology</vt:lpstr>
      <vt:lpstr>Current Documents</vt:lpstr>
      <vt:lpstr>WS-DAI (Core &amp; Relational) Interop Testing &amp;Query Specification</vt:lpstr>
      <vt:lpstr>WS-DAI RDF(S) Querying Specification Discussions</vt:lpstr>
      <vt:lpstr>Querying Specification Overview</vt:lpstr>
      <vt:lpstr>Querying Specification Status</vt:lpstr>
      <vt:lpstr>Implementation: OGSA-DAI RDF</vt:lpstr>
      <vt:lpstr>WS-DAI  RDF(S) Querying  AIST Implementation Status </vt:lpstr>
      <vt:lpstr>Discussion before Submission</vt:lpstr>
      <vt:lpstr>WS-DAI RDF(S) Ontology Access </vt:lpstr>
      <vt:lpstr>Introduction Goal &amp; Objectives</vt:lpstr>
      <vt:lpstr>Overview Data Resources Types &amp; Organization</vt:lpstr>
      <vt:lpstr>Overview Concepts, revisited Resource lifecycle</vt:lpstr>
      <vt:lpstr>Overview Interfaces Organization</vt:lpstr>
      <vt:lpstr>Overview Interfaces Summary</vt:lpstr>
      <vt:lpstr>Overview Profiles</vt:lpstr>
      <vt:lpstr>Class Hierarchy and the Profiles</vt:lpstr>
      <vt:lpstr>Current Status Profile 0 Summary</vt:lpstr>
      <vt:lpstr>Ontology Access</vt:lpstr>
      <vt:lpstr>Discussions? </vt:lpstr>
    </vt:vector>
  </TitlesOfParts>
  <Company>AIST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DAIS-WG</dc:title>
  <dc:creator>kojima</dc:creator>
  <cp:lastModifiedBy>Isao Kojima</cp:lastModifiedBy>
  <cp:revision>619</cp:revision>
  <cp:lastPrinted>2006-08-17T17:55:00Z</cp:lastPrinted>
  <dcterms:created xsi:type="dcterms:W3CDTF">2006-09-11T11:36:20Z</dcterms:created>
  <dcterms:modified xsi:type="dcterms:W3CDTF">2010-03-15T15:51:08Z</dcterms:modified>
</cp:coreProperties>
</file>